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25203150" cy="36002913"/>
  <p:notesSz cx="6858000" cy="9144000"/>
  <p:embeddedFontLst>
    <p:embeddedFont>
      <p:font typeface="Quattrocento Sans" panose="020B0502050000020003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6LXodrC3NGoO1R6sOloJjtmZH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160" y="96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890237" y="11184242"/>
            <a:ext cx="21422678" cy="771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3780474" y="20401651"/>
            <a:ext cx="17642205" cy="9200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lvl="0" algn="ctr">
              <a:spcBef>
                <a:spcPts val="2400"/>
              </a:spcBef>
              <a:spcAft>
                <a:spcPts val="0"/>
              </a:spcAft>
              <a:buClr>
                <a:srgbClr val="888888"/>
              </a:buClr>
              <a:buSzPts val="120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111"/>
              </a:spcBef>
              <a:spcAft>
                <a:spcPts val="0"/>
              </a:spcAft>
              <a:buClr>
                <a:srgbClr val="888888"/>
              </a:buClr>
              <a:buSzPts val="1055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511"/>
              </a:spcBef>
              <a:spcAft>
                <a:spcPts val="0"/>
              </a:spcAft>
              <a:buClr>
                <a:srgbClr val="888888"/>
              </a:buClr>
              <a:buSzPts val="7555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511"/>
              </a:spcBef>
              <a:spcAft>
                <a:spcPts val="0"/>
              </a:spcAft>
              <a:buClr>
                <a:srgbClr val="888888"/>
              </a:buClr>
              <a:buSzPts val="7555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511"/>
              </a:spcBef>
              <a:spcAft>
                <a:spcPts val="0"/>
              </a:spcAft>
              <a:buClr>
                <a:srgbClr val="888888"/>
              </a:buClr>
              <a:buSzPts val="755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511"/>
              </a:spcBef>
              <a:spcAft>
                <a:spcPts val="0"/>
              </a:spcAft>
              <a:buClr>
                <a:srgbClr val="888888"/>
              </a:buClr>
              <a:buSzPts val="755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511"/>
              </a:spcBef>
              <a:spcAft>
                <a:spcPts val="0"/>
              </a:spcAft>
              <a:buClr>
                <a:srgbClr val="888888"/>
              </a:buClr>
              <a:buSzPts val="755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511"/>
              </a:spcBef>
              <a:spcAft>
                <a:spcPts val="0"/>
              </a:spcAft>
              <a:buClr>
                <a:srgbClr val="888888"/>
              </a:buClr>
              <a:buSzPts val="755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1260159" y="1441787"/>
            <a:ext cx="22682835" cy="600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721448" y="8939397"/>
            <a:ext cx="23760258" cy="2268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26416896" y="42878862"/>
            <a:ext cx="96766160" cy="2009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-13982526" y="22992002"/>
            <a:ext cx="96766160" cy="59866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1260159" y="1441787"/>
            <a:ext cx="22682835" cy="600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1260159" y="8400685"/>
            <a:ext cx="22682835" cy="23760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990876" y="23135209"/>
            <a:ext cx="21422678" cy="7150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0"/>
              <a:buFont typeface="Calibri"/>
              <a:buNone/>
              <a:defRPr sz="15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1990876" y="15259575"/>
            <a:ext cx="21422678" cy="7875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511"/>
              </a:spcBef>
              <a:spcAft>
                <a:spcPts val="0"/>
              </a:spcAft>
              <a:buClr>
                <a:srgbClr val="888888"/>
              </a:buClr>
              <a:buSzPts val="7555"/>
              <a:buNone/>
              <a:defRPr sz="7555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356"/>
              </a:spcBef>
              <a:spcAft>
                <a:spcPts val="0"/>
              </a:spcAft>
              <a:buClr>
                <a:srgbClr val="888888"/>
              </a:buClr>
              <a:buSzPts val="6778"/>
              <a:buNone/>
              <a:defRPr sz="6778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000"/>
              <a:buNone/>
              <a:defRPr sz="60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44"/>
              </a:spcBef>
              <a:spcAft>
                <a:spcPts val="0"/>
              </a:spcAft>
              <a:buClr>
                <a:srgbClr val="888888"/>
              </a:buClr>
              <a:buSzPts val="5222"/>
              <a:buNone/>
              <a:defRPr sz="5222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44"/>
              </a:spcBef>
              <a:spcAft>
                <a:spcPts val="0"/>
              </a:spcAft>
              <a:buClr>
                <a:srgbClr val="888888"/>
              </a:buClr>
              <a:buSzPts val="5222"/>
              <a:buNone/>
              <a:defRPr sz="5222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44"/>
              </a:spcBef>
              <a:spcAft>
                <a:spcPts val="0"/>
              </a:spcAft>
              <a:buClr>
                <a:srgbClr val="888888"/>
              </a:buClr>
              <a:buSzPts val="5222"/>
              <a:buNone/>
              <a:defRPr sz="5222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44"/>
              </a:spcBef>
              <a:spcAft>
                <a:spcPts val="0"/>
              </a:spcAft>
              <a:buClr>
                <a:srgbClr val="888888"/>
              </a:buClr>
              <a:buSzPts val="5222"/>
              <a:buNone/>
              <a:defRPr sz="5222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44"/>
              </a:spcBef>
              <a:spcAft>
                <a:spcPts val="0"/>
              </a:spcAft>
              <a:buClr>
                <a:srgbClr val="888888"/>
              </a:buClr>
              <a:buSzPts val="5222"/>
              <a:buNone/>
              <a:defRPr sz="5222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44"/>
              </a:spcBef>
              <a:spcAft>
                <a:spcPts val="0"/>
              </a:spcAft>
              <a:buClr>
                <a:srgbClr val="888888"/>
              </a:buClr>
              <a:buSzPts val="5222"/>
              <a:buNone/>
              <a:defRPr sz="5222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1260159" y="1441787"/>
            <a:ext cx="22682835" cy="600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467436" y="26460479"/>
            <a:ext cx="39979371" cy="7484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898842" algn="l">
              <a:spcBef>
                <a:spcPts val="2111"/>
              </a:spcBef>
              <a:spcAft>
                <a:spcPts val="0"/>
              </a:spcAft>
              <a:buClr>
                <a:schemeClr val="dk1"/>
              </a:buClr>
              <a:buSzPts val="10555"/>
              <a:buChar char="•"/>
              <a:defRPr sz="10555"/>
            </a:lvl1pPr>
            <a:lvl2pPr marL="914400" lvl="1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•"/>
              <a:defRPr sz="7555"/>
            </a:lvl3pPr>
            <a:lvl4pPr marL="1828800" lvl="3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–"/>
              <a:defRPr sz="6778"/>
            </a:lvl4pPr>
            <a:lvl5pPr marL="2286000" lvl="4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»"/>
              <a:defRPr sz="6778"/>
            </a:lvl5pPr>
            <a:lvl6pPr marL="2743200" lvl="5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6pPr>
            <a:lvl7pPr marL="3200400" lvl="6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7pPr>
            <a:lvl8pPr marL="3657600" lvl="7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8pPr>
            <a:lvl9pPr marL="4114800" lvl="8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4866858" y="26460479"/>
            <a:ext cx="39979373" cy="74847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898842" algn="l">
              <a:spcBef>
                <a:spcPts val="2111"/>
              </a:spcBef>
              <a:spcAft>
                <a:spcPts val="0"/>
              </a:spcAft>
              <a:buClr>
                <a:schemeClr val="dk1"/>
              </a:buClr>
              <a:buSzPts val="10555"/>
              <a:buChar char="•"/>
              <a:defRPr sz="10555"/>
            </a:lvl1pPr>
            <a:lvl2pPr marL="914400" lvl="1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–"/>
              <a:defRPr sz="9000"/>
            </a:lvl2pPr>
            <a:lvl3pPr marL="1371600" lvl="2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•"/>
              <a:defRPr sz="7555"/>
            </a:lvl3pPr>
            <a:lvl4pPr marL="1828800" lvl="3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–"/>
              <a:defRPr sz="6778"/>
            </a:lvl4pPr>
            <a:lvl5pPr marL="2286000" lvl="4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»"/>
              <a:defRPr sz="6778"/>
            </a:lvl5pPr>
            <a:lvl6pPr marL="2743200" lvl="5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6pPr>
            <a:lvl7pPr marL="3200400" lvl="6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7pPr>
            <a:lvl8pPr marL="3657600" lvl="7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8pPr>
            <a:lvl9pPr marL="4114800" lvl="8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260159" y="1441787"/>
            <a:ext cx="22682835" cy="600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55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260158" y="8058989"/>
            <a:ext cx="11135768" cy="3358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1pPr>
            <a:lvl2pPr marL="914400" lvl="1" indent="-228600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None/>
              <a:defRPr sz="7555" b="1"/>
            </a:lvl2pPr>
            <a:lvl3pPr marL="1371600" lvl="2" indent="-228600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None/>
              <a:defRPr sz="6778" b="1"/>
            </a:lvl3pPr>
            <a:lvl4pPr marL="1828800" lvl="3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4pPr>
            <a:lvl5pPr marL="2286000" lvl="4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5pPr>
            <a:lvl6pPr marL="2743200" lvl="5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6pPr>
            <a:lvl7pPr marL="3200400" lvl="6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7pPr>
            <a:lvl8pPr marL="3657600" lvl="7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8pPr>
            <a:lvl9pPr marL="4114800" lvl="8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1260158" y="11417590"/>
            <a:ext cx="11135768" cy="20743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1pPr>
            <a:lvl2pPr marL="914400" lvl="1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–"/>
              <a:defRPr sz="7555"/>
            </a:lvl2pPr>
            <a:lvl3pPr marL="1371600" lvl="2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3pPr>
            <a:lvl4pPr marL="1828800" lvl="3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–"/>
              <a:defRPr sz="6000"/>
            </a:lvl4pPr>
            <a:lvl5pPr marL="2286000" lvl="4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»"/>
              <a:defRPr sz="6000"/>
            </a:lvl5pPr>
            <a:lvl6pPr marL="2743200" lvl="5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6pPr>
            <a:lvl7pPr marL="3200400" lvl="6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7pPr>
            <a:lvl8pPr marL="3657600" lvl="7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8pPr>
            <a:lvl9pPr marL="4114800" lvl="8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12802852" y="8058989"/>
            <a:ext cx="11140142" cy="3358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None/>
              <a:defRPr sz="9000" b="1"/>
            </a:lvl1pPr>
            <a:lvl2pPr marL="914400" lvl="1" indent="-228600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None/>
              <a:defRPr sz="7555" b="1"/>
            </a:lvl2pPr>
            <a:lvl3pPr marL="1371600" lvl="2" indent="-228600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None/>
              <a:defRPr sz="6778" b="1"/>
            </a:lvl3pPr>
            <a:lvl4pPr marL="1828800" lvl="3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4pPr>
            <a:lvl5pPr marL="2286000" lvl="4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5pPr>
            <a:lvl6pPr marL="2743200" lvl="5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6pPr>
            <a:lvl7pPr marL="3200400" lvl="6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7pPr>
            <a:lvl8pPr marL="3657600" lvl="7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8pPr>
            <a:lvl9pPr marL="4114800" lvl="8" indent="-228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12802852" y="11417590"/>
            <a:ext cx="11140142" cy="20743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1pPr>
            <a:lvl2pPr marL="914400" lvl="1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–"/>
              <a:defRPr sz="7555"/>
            </a:lvl2pPr>
            <a:lvl3pPr marL="1371600" lvl="2" indent="-659003" algn="l">
              <a:spcBef>
                <a:spcPts val="1356"/>
              </a:spcBef>
              <a:spcAft>
                <a:spcPts val="0"/>
              </a:spcAft>
              <a:buClr>
                <a:schemeClr val="dk1"/>
              </a:buClr>
              <a:buSzPts val="6778"/>
              <a:buChar char="•"/>
              <a:defRPr sz="6778"/>
            </a:lvl3pPr>
            <a:lvl4pPr marL="1828800" lvl="3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–"/>
              <a:defRPr sz="6000"/>
            </a:lvl4pPr>
            <a:lvl5pPr marL="2286000" lvl="4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»"/>
              <a:defRPr sz="6000"/>
            </a:lvl5pPr>
            <a:lvl6pPr marL="2743200" lvl="5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6pPr>
            <a:lvl7pPr marL="3200400" lvl="6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7pPr>
            <a:lvl8pPr marL="3657600" lvl="7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8pPr>
            <a:lvl9pPr marL="4114800" lvl="8" indent="-6096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  <a:defRPr sz="60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1260159" y="1441787"/>
            <a:ext cx="22682835" cy="600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1260161" y="1433450"/>
            <a:ext cx="8291662" cy="6100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55"/>
              <a:buFont typeface="Calibri"/>
              <a:buNone/>
              <a:defRPr sz="7555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9853732" y="1433453"/>
            <a:ext cx="14089261" cy="30727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990600" algn="l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2000"/>
              <a:buChar char="•"/>
              <a:defRPr sz="12000"/>
            </a:lvl1pPr>
            <a:lvl2pPr marL="914400" lvl="1" indent="-898842" algn="l">
              <a:spcBef>
                <a:spcPts val="2111"/>
              </a:spcBef>
              <a:spcAft>
                <a:spcPts val="0"/>
              </a:spcAft>
              <a:buClr>
                <a:schemeClr val="dk1"/>
              </a:buClr>
              <a:buSzPts val="10555"/>
              <a:buChar char="–"/>
              <a:defRPr sz="10555"/>
            </a:lvl2pPr>
            <a:lvl3pPr marL="1371600" lvl="2" indent="-8001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Char char="•"/>
              <a:defRPr sz="9000"/>
            </a:lvl3pPr>
            <a:lvl4pPr marL="1828800" lvl="3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–"/>
              <a:defRPr sz="7555"/>
            </a:lvl4pPr>
            <a:lvl5pPr marL="2286000" lvl="4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»"/>
              <a:defRPr sz="7555"/>
            </a:lvl5pPr>
            <a:lvl6pPr marL="2743200" lvl="5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•"/>
              <a:defRPr sz="7555"/>
            </a:lvl6pPr>
            <a:lvl7pPr marL="3200400" lvl="6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•"/>
              <a:defRPr sz="7555"/>
            </a:lvl7pPr>
            <a:lvl8pPr marL="3657600" lvl="7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•"/>
              <a:defRPr sz="7555"/>
            </a:lvl8pPr>
            <a:lvl9pPr marL="4114800" lvl="8" indent="-708342" algn="l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Char char="•"/>
              <a:defRPr sz="7555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1260161" y="7533946"/>
            <a:ext cx="8291662" cy="24626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228600" algn="l">
              <a:spcBef>
                <a:spcPts val="1044"/>
              </a:spcBef>
              <a:spcAft>
                <a:spcPts val="0"/>
              </a:spcAft>
              <a:buClr>
                <a:schemeClr val="dk1"/>
              </a:buClr>
              <a:buSzPts val="5222"/>
              <a:buNone/>
              <a:defRPr sz="5222"/>
            </a:lvl1pPr>
            <a:lvl2pPr marL="914400" lvl="1" indent="-228600" algn="l"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4556"/>
              <a:buNone/>
              <a:defRPr sz="4556"/>
            </a:lvl2pPr>
            <a:lvl3pPr marL="1371600" lvl="2" indent="-228600" algn="l">
              <a:spcBef>
                <a:spcPts val="756"/>
              </a:spcBef>
              <a:spcAft>
                <a:spcPts val="0"/>
              </a:spcAft>
              <a:buClr>
                <a:schemeClr val="dk1"/>
              </a:buClr>
              <a:buSzPts val="3778"/>
              <a:buNone/>
              <a:defRPr sz="3778"/>
            </a:lvl3pPr>
            <a:lvl4pPr marL="1828800" lvl="3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4pPr>
            <a:lvl5pPr marL="2286000" lvl="4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5pPr>
            <a:lvl6pPr marL="2743200" lvl="5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6pPr>
            <a:lvl7pPr marL="3200400" lvl="6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7pPr>
            <a:lvl8pPr marL="3657600" lvl="7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8pPr>
            <a:lvl9pPr marL="4114800" lvl="8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939995" y="25202040"/>
            <a:ext cx="15121890" cy="297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55"/>
              <a:buFont typeface="Calibri"/>
              <a:buNone/>
              <a:defRPr sz="7555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4939995" y="3216927"/>
            <a:ext cx="15121890" cy="2160174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939995" y="28177284"/>
            <a:ext cx="15121890" cy="422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lvl="0" indent="-228600" algn="l">
              <a:spcBef>
                <a:spcPts val="1044"/>
              </a:spcBef>
              <a:spcAft>
                <a:spcPts val="0"/>
              </a:spcAft>
              <a:buClr>
                <a:schemeClr val="dk1"/>
              </a:buClr>
              <a:buSzPts val="5222"/>
              <a:buNone/>
              <a:defRPr sz="5222"/>
            </a:lvl1pPr>
            <a:lvl2pPr marL="914400" lvl="1" indent="-228600" algn="l">
              <a:spcBef>
                <a:spcPts val="911"/>
              </a:spcBef>
              <a:spcAft>
                <a:spcPts val="0"/>
              </a:spcAft>
              <a:buClr>
                <a:schemeClr val="dk1"/>
              </a:buClr>
              <a:buSzPts val="4556"/>
              <a:buNone/>
              <a:defRPr sz="4556"/>
            </a:lvl2pPr>
            <a:lvl3pPr marL="1371600" lvl="2" indent="-228600" algn="l">
              <a:spcBef>
                <a:spcPts val="756"/>
              </a:spcBef>
              <a:spcAft>
                <a:spcPts val="0"/>
              </a:spcAft>
              <a:buClr>
                <a:schemeClr val="dk1"/>
              </a:buClr>
              <a:buSzPts val="3778"/>
              <a:buNone/>
              <a:defRPr sz="3778"/>
            </a:lvl3pPr>
            <a:lvl4pPr marL="1828800" lvl="3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4pPr>
            <a:lvl5pPr marL="2286000" lvl="4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5pPr>
            <a:lvl6pPr marL="2743200" lvl="5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6pPr>
            <a:lvl7pPr marL="3200400" lvl="6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7pPr>
            <a:lvl8pPr marL="3657600" lvl="7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8pPr>
            <a:lvl9pPr marL="4114800" lvl="8" indent="-228600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333"/>
              <a:buNone/>
              <a:defRPr sz="3333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B3D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1260159" y="1441787"/>
            <a:ext cx="22682835" cy="6000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55"/>
              <a:buFont typeface="Calibri"/>
              <a:buNone/>
              <a:defRPr sz="165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1260159" y="8400685"/>
            <a:ext cx="22682835" cy="23760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t" anchorCtr="0">
            <a:normAutofit/>
          </a:bodyPr>
          <a:lstStyle>
            <a:lvl1pPr marL="457200" marR="0" lvl="0" indent="-990600" algn="l" rtl="0"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Char char="•"/>
              <a:defRPr sz="1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98842" algn="l" rtl="0">
              <a:spcBef>
                <a:spcPts val="2111"/>
              </a:spcBef>
              <a:spcAft>
                <a:spcPts val="0"/>
              </a:spcAft>
              <a:buClr>
                <a:schemeClr val="dk1"/>
              </a:buClr>
              <a:buSzPts val="10555"/>
              <a:buFont typeface="Arial"/>
              <a:buChar char="–"/>
              <a:defRPr sz="105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001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08342" algn="l" rtl="0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Font typeface="Arial"/>
              <a:buChar char="–"/>
              <a:defRPr sz="75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08342" algn="l" rtl="0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Font typeface="Arial"/>
              <a:buChar char="»"/>
              <a:defRPr sz="75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08342" algn="l" rtl="0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Font typeface="Arial"/>
              <a:buChar char="•"/>
              <a:defRPr sz="75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08342" algn="l" rtl="0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Font typeface="Arial"/>
              <a:buChar char="•"/>
              <a:defRPr sz="75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08342" algn="l" rtl="0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Font typeface="Arial"/>
              <a:buChar char="•"/>
              <a:defRPr sz="75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08342" algn="l" rtl="0">
              <a:spcBef>
                <a:spcPts val="1511"/>
              </a:spcBef>
              <a:spcAft>
                <a:spcPts val="0"/>
              </a:spcAft>
              <a:buClr>
                <a:schemeClr val="dk1"/>
              </a:buClr>
              <a:buSzPts val="7555"/>
              <a:buFont typeface="Arial"/>
              <a:buChar char="•"/>
              <a:defRPr sz="75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8600" tIns="154300" rIns="308600" bIns="1543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55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040735" y="580356"/>
            <a:ext cx="14329592" cy="237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25" tIns="171400" rIns="342825" bIns="1714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9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Titre de l’affiche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728040" y="5754175"/>
            <a:ext cx="6416342" cy="94275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Résumé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Résumez la problématique de recherche et vos résultats (conclusions) importants.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843695" y="5760636"/>
            <a:ext cx="9770633" cy="94275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Méthodologie ou Théorie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avez seulement le droit d’écrire dans les zones blanches.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est suggéré de ne pas changer la taille des caractères.  Ils ont été choisis pour un bon rendu en 70 cm x 100 cm.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CRITIQUE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 changez pas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logo du cégep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fond de l’affiche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format de l’affiche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marges extérieures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polices de caractères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28040" y="15841312"/>
            <a:ext cx="6410995" cy="185232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Mise en contexte, question de recherche et hypothèse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7843695" y="15841313"/>
            <a:ext cx="9770633" cy="103678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556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Résultats</a:t>
            </a: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Utilisez des figures significatives le plus possible (avec numérotation, titres et source des images)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N’utilisez pas de figures qui n’ont pas de rapport avec votre recherche.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7853396" y="26882051"/>
            <a:ext cx="9760931" cy="751263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Résultats ou Analyse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Selon les besoins.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pouvez effacer cette section, si vous voulez agrandir la section précédente. </a:t>
            </a: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8291685" y="5754176"/>
            <a:ext cx="6119202" cy="91882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Discussion ou Analyse</a:t>
            </a:r>
            <a:endParaRPr sz="46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8291685" y="15841311"/>
            <a:ext cx="6119202" cy="103849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Lorsque l’affiche est terminée, vous devez en faire un PDF.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la convertir en PDF, </a:t>
            </a: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cliquez sur Fichier et choisissiez Exporter. </a:t>
            </a: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Ensuite, prenez l’option PDF.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Toutes les autres manières de créer le PDF risquent de ne pas respecter les marges et la dimension du gabarit.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8293282" y="26802046"/>
            <a:ext cx="6117605" cy="77043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Bibliographie</a:t>
            </a: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Notices complètes avec style APA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citer les informations sur votre affiche, utilisez des numéros en exposant.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Citer seulement les sources les plus importantes si vous manquez de place.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"/>
          <p:cNvCxnSpPr/>
          <p:nvPr/>
        </p:nvCxnSpPr>
        <p:spPr>
          <a:xfrm>
            <a:off x="1246160" y="4560555"/>
            <a:ext cx="22716177" cy="0"/>
          </a:xfrm>
          <a:prstGeom prst="straightConnector1">
            <a:avLst/>
          </a:prstGeom>
          <a:noFill/>
          <a:ln w="10160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4" name="Google Shape;94;p1"/>
          <p:cNvSpPr txBox="1"/>
          <p:nvPr/>
        </p:nvSpPr>
        <p:spPr>
          <a:xfrm rot="-413825">
            <a:off x="-9291718" y="2151845"/>
            <a:ext cx="6112424" cy="41772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72550" tIns="36275" rIns="72550" bIns="36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Qualité du français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Clarté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Concision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Couleurs</a:t>
            </a:r>
            <a:endParaRPr/>
          </a:p>
        </p:txBody>
      </p:sp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003" y="-267744"/>
            <a:ext cx="4292703" cy="321952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3600575" y="2685112"/>
            <a:ext cx="17209912" cy="186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25" tIns="171400" rIns="342825" bIns="1714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des auteurs (Prénom Nom)</a:t>
            </a:r>
            <a:b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Cégep de Sainte-Foy, Québec, Canada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47D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/>
          <p:nvPr/>
        </p:nvSpPr>
        <p:spPr>
          <a:xfrm>
            <a:off x="5040735" y="580356"/>
            <a:ext cx="14329592" cy="237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25" tIns="171400" rIns="342825" bIns="1714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9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Titre de l’affiche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728040" y="5754175"/>
            <a:ext cx="6416342" cy="94275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Résumé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Résumez la problématique de recherche et vos résultats (conclusions) importants.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7843695" y="5760636"/>
            <a:ext cx="9770633" cy="94275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Méthodologie ou Théorie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avez seulement le droit d’écrire dans les zones blanches.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est suggéré de ne pas changer la taille des caractères.  Ils ont été choisis pour un bon rendu en 70 cm x 100 cm.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CRITIQUE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 changez pas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logo du cégep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fond de l’affiche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format de l’affiche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marges extérieures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polices de caractères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728040" y="15841312"/>
            <a:ext cx="6410995" cy="185232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Mise en contexte, question de recherche et hypothèse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7843695" y="15841313"/>
            <a:ext cx="9770633" cy="103678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556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Résultats</a:t>
            </a: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Utilisez des figures significatives le plus possible (avec numérotation, titres et source des images)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N’utilisez pas de figures qui n’ont pas de rapport avec votre recherche.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7853396" y="26882051"/>
            <a:ext cx="9760931" cy="751263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Résultats ou Analyse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Selon les besoins.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pouvez effacer cette section, si vous voulez agrandir la section précédente. </a:t>
            </a: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18291685" y="5754176"/>
            <a:ext cx="6119202" cy="91882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Discussion ou Analyse</a:t>
            </a:r>
            <a:endParaRPr sz="46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18291685" y="15841311"/>
            <a:ext cx="6119202" cy="103849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Lorsque l’affiche est terminée, vous devez en faire un PDF.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la convertir en PDF, </a:t>
            </a: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cliquez sur Fichier et choisissiez Exporter. </a:t>
            </a: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Ensuite, prenez l’option PDF.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Toutes les autres manières de créer le PDF risquent de ne pas respecter les marges et la dimension du gabarit.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18293282" y="26802046"/>
            <a:ext cx="6117605" cy="77043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Bibliographie</a:t>
            </a: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Notices complètes avec style APA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citer les informations sur votre affiche, utilisez des numéros en exposant.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Citer seulement les sources les plus importantes si vous manquez de place.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0" name="Google Shape;110;p2"/>
          <p:cNvCxnSpPr/>
          <p:nvPr/>
        </p:nvCxnSpPr>
        <p:spPr>
          <a:xfrm>
            <a:off x="1246160" y="4560555"/>
            <a:ext cx="22716177" cy="0"/>
          </a:xfrm>
          <a:prstGeom prst="straightConnector1">
            <a:avLst/>
          </a:prstGeom>
          <a:noFill/>
          <a:ln w="1016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1" name="Google Shape;111;p2"/>
          <p:cNvSpPr txBox="1"/>
          <p:nvPr/>
        </p:nvSpPr>
        <p:spPr>
          <a:xfrm rot="-413825">
            <a:off x="-9291718" y="2151845"/>
            <a:ext cx="6112424" cy="41772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72550" tIns="36275" rIns="72550" bIns="36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Qualité du français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Clarté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Concision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Couleurs</a:t>
            </a:r>
            <a:endParaRPr/>
          </a:p>
        </p:txBody>
      </p:sp>
      <p:pic>
        <p:nvPicPr>
          <p:cNvPr id="112" name="Google Shape;11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003" y="-267744"/>
            <a:ext cx="4292703" cy="3219527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"/>
          <p:cNvSpPr txBox="1"/>
          <p:nvPr/>
        </p:nvSpPr>
        <p:spPr>
          <a:xfrm>
            <a:off x="3600575" y="2685112"/>
            <a:ext cx="17209912" cy="186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25" tIns="171400" rIns="342825" bIns="1714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des auteurs (Prénom Nom)</a:t>
            </a:r>
            <a:b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Cégep de Sainte-Foy, Québec, Canada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/>
          <p:nvPr/>
        </p:nvSpPr>
        <p:spPr>
          <a:xfrm>
            <a:off x="5040735" y="580356"/>
            <a:ext cx="14329592" cy="237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25" tIns="171400" rIns="342825" bIns="1714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9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Titre de l’affiche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728040" y="5754175"/>
            <a:ext cx="6416342" cy="94275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Résumé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Résumez la problématique de recherche et vos résultats (conclusions) importants.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7843695" y="5760636"/>
            <a:ext cx="9770633" cy="94275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Méthodologie ou Théorie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avez seulement le droit d’écrire dans les zones blanches.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est suggéré de ne pas changer la taille des caractères.  Ils ont été choisis pour un bon rendu en 70 cm x 100 cm.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CRITIQUE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 changez pas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logo du cégep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fond de l’affiche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format de l’affiche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marges extérieures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polices de caractères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728040" y="15841312"/>
            <a:ext cx="6410995" cy="185232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Mise en contexte, question de recherche et hypothèse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7843695" y="15841313"/>
            <a:ext cx="9770633" cy="103678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556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Résultats</a:t>
            </a: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Utilisez des figures significatives le plus possible (avec numérotation, titres et source des images)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N’utilisez pas de figures qui n’ont pas de rapport avec votre recherche.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7853396" y="26882051"/>
            <a:ext cx="9760931" cy="751263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Résultats ou Analyse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Selon les besoins.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pouvez effacer cette section, si vous voulez agrandir la section précédente. </a:t>
            </a: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18291685" y="5754176"/>
            <a:ext cx="6119202" cy="91882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Discussion ou Analyse</a:t>
            </a:r>
            <a:endParaRPr sz="46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"/>
          <p:cNvSpPr txBox="1"/>
          <p:nvPr/>
        </p:nvSpPr>
        <p:spPr>
          <a:xfrm>
            <a:off x="18291685" y="15841311"/>
            <a:ext cx="6119202" cy="103849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Lorsque l’affiche est terminée, vous devez en faire un PDF.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la convertir en PDF, </a:t>
            </a: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cliquez sur Fichier et choisissiez Exporter. </a:t>
            </a: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Ensuite, prenez l’option PDF.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Toutes les autres manières de créer le PDF risquent de ne pas respecter les marges et la dimension du gabarit.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3"/>
          <p:cNvSpPr txBox="1"/>
          <p:nvPr/>
        </p:nvSpPr>
        <p:spPr>
          <a:xfrm>
            <a:off x="18293282" y="26802046"/>
            <a:ext cx="6117605" cy="77043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Bibliographie</a:t>
            </a: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Notices complètes avec style APA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citer les informations sur votre affiche, utilisez des numéros en exposant.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Citer seulement les sources les plus importantes si vous manquez de place.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3"/>
          <p:cNvCxnSpPr/>
          <p:nvPr/>
        </p:nvCxnSpPr>
        <p:spPr>
          <a:xfrm>
            <a:off x="1246160" y="4560555"/>
            <a:ext cx="22716177" cy="0"/>
          </a:xfrm>
          <a:prstGeom prst="straightConnector1">
            <a:avLst/>
          </a:prstGeom>
          <a:noFill/>
          <a:ln w="101600" cap="flat" cmpd="sng">
            <a:solidFill>
              <a:srgbClr val="CC412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8" name="Google Shape;128;p3"/>
          <p:cNvSpPr txBox="1"/>
          <p:nvPr/>
        </p:nvSpPr>
        <p:spPr>
          <a:xfrm rot="-413825">
            <a:off x="-9291718" y="2151845"/>
            <a:ext cx="6112424" cy="41772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72550" tIns="36275" rIns="72550" bIns="36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Qualité du français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Clarté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Concision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Couleurs</a:t>
            </a:r>
            <a:endParaRPr/>
          </a:p>
        </p:txBody>
      </p:sp>
      <p:pic>
        <p:nvPicPr>
          <p:cNvPr id="129" name="Google Shape;12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003" y="-267744"/>
            <a:ext cx="4292703" cy="3219527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"/>
          <p:cNvSpPr txBox="1"/>
          <p:nvPr/>
        </p:nvSpPr>
        <p:spPr>
          <a:xfrm>
            <a:off x="3600575" y="2685112"/>
            <a:ext cx="17209912" cy="186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25" tIns="171400" rIns="342825" bIns="1714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des auteurs (Prénom Nom)</a:t>
            </a:r>
            <a:b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Cégep de Sainte-Foy, Québec, Canada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7E6B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"/>
          <p:cNvSpPr txBox="1"/>
          <p:nvPr/>
        </p:nvSpPr>
        <p:spPr>
          <a:xfrm>
            <a:off x="5040735" y="580356"/>
            <a:ext cx="14329592" cy="2371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25" tIns="171400" rIns="342825" bIns="1714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9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Titre de l’affiche</a:t>
            </a: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728040" y="5754175"/>
            <a:ext cx="6416342" cy="94275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Résumé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Résumez la problématique de recherche et vos résultats (conclusions) importants.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"/>
          <p:cNvSpPr txBox="1"/>
          <p:nvPr/>
        </p:nvSpPr>
        <p:spPr>
          <a:xfrm>
            <a:off x="7843695" y="5760636"/>
            <a:ext cx="9770633" cy="94275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Méthodologie ou Théorie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avez seulement le droit d’écrire dans les zones blanches.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est suggéré de ne pas changer la taille des caractères.  Ils ont été choisis pour un bon rendu en 70 cm x 100 cm.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CRITIQUE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 changez pas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logo du cégep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fond de l’affiche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format de l’affiche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marges extérieures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polices de caractères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4"/>
          <p:cNvSpPr txBox="1"/>
          <p:nvPr/>
        </p:nvSpPr>
        <p:spPr>
          <a:xfrm>
            <a:off x="728040" y="15841312"/>
            <a:ext cx="6410995" cy="185232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Mise en contexte, question de recherche et hypothèse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"/>
          <p:cNvSpPr txBox="1"/>
          <p:nvPr/>
        </p:nvSpPr>
        <p:spPr>
          <a:xfrm>
            <a:off x="7843695" y="15841313"/>
            <a:ext cx="9770633" cy="103678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556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Résultats</a:t>
            </a:r>
            <a:endParaRPr sz="3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Utilisez des figures significatives le plus possible (avec numérotation, titres et source des images)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N’utilisez pas de figures qui n’ont pas de rapport avec votre recherche.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"/>
          <p:cNvSpPr txBox="1"/>
          <p:nvPr/>
        </p:nvSpPr>
        <p:spPr>
          <a:xfrm>
            <a:off x="7853396" y="26882051"/>
            <a:ext cx="9760931" cy="751263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Résultats ou Analyse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Selon les besoins.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pouvez effacer cette section, si vous voulez agrandir la section précédente. </a:t>
            </a: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1" i="0" u="none" strike="noStrike" cap="none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18291685" y="5754176"/>
            <a:ext cx="6119202" cy="91882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Discussion ou Analyse</a:t>
            </a:r>
            <a:endParaRPr sz="46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18291685" y="15841311"/>
            <a:ext cx="6119202" cy="103849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Lorsque l’affiche est terminée, vous devez en faire un PDF.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la convertir en PDF, </a:t>
            </a:r>
            <a:r>
              <a:rPr lang="fr-CA" sz="3111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cliquez sur Fichier et choisissiez Exporter. </a:t>
            </a: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Ensuite, prenez l’option PDF.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111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Toutes les autres manières de créer le PDF risquent de ne pas respecter les marges et la dimension du gabarit.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18293282" y="26802046"/>
            <a:ext cx="6117605" cy="770435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667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Bibliographie</a:t>
            </a: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Notices complètes avec style APA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citer les informations sur votre affiche, utilisez des numéros en exposant.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Citer seulement les sources les plus importantes si vous manquez de place.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11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Google Shape;144;p4"/>
          <p:cNvCxnSpPr/>
          <p:nvPr/>
        </p:nvCxnSpPr>
        <p:spPr>
          <a:xfrm>
            <a:off x="1246160" y="4560555"/>
            <a:ext cx="22716177" cy="0"/>
          </a:xfrm>
          <a:prstGeom prst="straightConnector1">
            <a:avLst/>
          </a:prstGeom>
          <a:noFill/>
          <a:ln w="101600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5" name="Google Shape;145;p4"/>
          <p:cNvSpPr txBox="1"/>
          <p:nvPr/>
        </p:nvSpPr>
        <p:spPr>
          <a:xfrm rot="-413825">
            <a:off x="-9291718" y="2151845"/>
            <a:ext cx="6112424" cy="41772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72550" tIns="36275" rIns="72550" bIns="36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Qualité du français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Clarté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Concision</a:t>
            </a:r>
            <a:endParaRPr/>
          </a:p>
          <a:p>
            <a:pPr marL="634994" marR="0" lvl="0" indent="-63499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67"/>
              <a:buFont typeface="Arial"/>
              <a:buChar char="•"/>
            </a:pPr>
            <a:r>
              <a:rPr lang="fr-CA" sz="46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Couleurs</a:t>
            </a:r>
            <a:endParaRPr/>
          </a:p>
        </p:txBody>
      </p:sp>
      <p:pic>
        <p:nvPicPr>
          <p:cNvPr id="146" name="Google Shape;14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003" y="-267744"/>
            <a:ext cx="4292703" cy="321952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47" name="Google Shape;147;p4"/>
          <p:cNvSpPr txBox="1"/>
          <p:nvPr/>
        </p:nvSpPr>
        <p:spPr>
          <a:xfrm>
            <a:off x="3600575" y="2685112"/>
            <a:ext cx="17209912" cy="1868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825" tIns="171400" rIns="342825" bIns="1714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 des auteurs (Prénom Nom)</a:t>
            </a:r>
            <a:b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Cégep de Sainte-Foy, Québec, Canada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54E7134410C54FB242EA8FA0BD32DC" ma:contentTypeVersion="4" ma:contentTypeDescription="Crée un document." ma:contentTypeScope="" ma:versionID="88bc0a9ee2988bbf0dcb8fadd9530c5f">
  <xsd:schema xmlns:xsd="http://www.w3.org/2001/XMLSchema" xmlns:xs="http://www.w3.org/2001/XMLSchema" xmlns:p="http://schemas.microsoft.com/office/2006/metadata/properties" xmlns:ns2="2007b0ef-7328-4fcf-81df-91745b3c4166" targetNamespace="http://schemas.microsoft.com/office/2006/metadata/properties" ma:root="true" ma:fieldsID="369372b5b68ebf33960990c71b6829b1" ns2:_="">
    <xsd:import namespace="2007b0ef-7328-4fcf-81df-91745b3c4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7b0ef-7328-4fcf-81df-91745b3c41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F93285-B6B7-4C88-8E86-798460CAF3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E8843B-A3D8-4956-A78A-C7056BAD81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07b0ef-7328-4fcf-81df-91745b3c4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CD962C-E78B-41F3-A1BE-8405431FB4F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1016</Words>
  <Application>Microsoft Office PowerPoint</Application>
  <PresentationFormat>Personnalisé</PresentationFormat>
  <Paragraphs>560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Quattrocento Sans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Utilisateur</dc:creator>
  <cp:lastModifiedBy>Maxime Verreault</cp:lastModifiedBy>
  <cp:revision>1</cp:revision>
  <dcterms:created xsi:type="dcterms:W3CDTF">2014-03-10T17:22:20Z</dcterms:created>
  <dcterms:modified xsi:type="dcterms:W3CDTF">2025-04-09T17:28:22Z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0x0101002554E7134410C54FB242EA8FA0BD32DC</vt:lpwstr>
  </property>
  <property fmtid="{D5CDD505-2E9C-101B-9397-08002B2CF9AE}" pid="3" name="Order">
    <vt:r8>2400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