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4"/>
  </p:sldMasterIdLst>
  <p:notesMasterIdLst>
    <p:notesMasterId r:id="rId9"/>
  </p:notesMasterIdLst>
  <p:sldIdLst>
    <p:sldId id="256" r:id="rId5"/>
    <p:sldId id="257" r:id="rId6"/>
    <p:sldId id="258" r:id="rId7"/>
    <p:sldId id="259" r:id="rId8"/>
  </p:sldIdLst>
  <p:sldSz cx="25203150" cy="36002913"/>
  <p:notesSz cx="6858000" cy="9144000"/>
  <p:embeddedFontLst>
    <p:embeddedFont>
      <p:font typeface="Quattrocento Sans" panose="020B0502050000020003" pitchFamily="3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i6LXodrC3NGoO1R6sOloJjtmZHW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" d="100"/>
          <a:sy n="13" d="100"/>
        </p:scale>
        <p:origin x="2160" y="96"/>
      </p:cViewPr>
      <p:guideLst>
        <p:guide orient="horz" pos="11340"/>
        <p:guide pos="79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4.fntdata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font" Target="fonts/font3.fntdata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2.fntdata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font" Target="fonts/font1.fntdata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"/>
          <p:cNvSpPr txBox="1">
            <a:spLocks noGrp="1"/>
          </p:cNvSpPr>
          <p:nvPr>
            <p:ph type="ctrTitle"/>
          </p:nvPr>
        </p:nvSpPr>
        <p:spPr>
          <a:xfrm>
            <a:off x="1890237" y="11184242"/>
            <a:ext cx="21422678" cy="7717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subTitle" idx="1"/>
          </p:nvPr>
        </p:nvSpPr>
        <p:spPr>
          <a:xfrm>
            <a:off x="3780474" y="20401651"/>
            <a:ext cx="17642205" cy="9200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t" anchorCtr="0">
            <a:normAutofit/>
          </a:bodyPr>
          <a:lstStyle>
            <a:lvl1pPr lvl="0" algn="ctr">
              <a:spcBef>
                <a:spcPts val="2400"/>
              </a:spcBef>
              <a:spcAft>
                <a:spcPts val="0"/>
              </a:spcAft>
              <a:buClr>
                <a:srgbClr val="888888"/>
              </a:buClr>
              <a:buSzPts val="120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2111"/>
              </a:spcBef>
              <a:spcAft>
                <a:spcPts val="0"/>
              </a:spcAft>
              <a:buClr>
                <a:srgbClr val="888888"/>
              </a:buClr>
              <a:buSzPts val="10555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90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511"/>
              </a:spcBef>
              <a:spcAft>
                <a:spcPts val="0"/>
              </a:spcAft>
              <a:buClr>
                <a:srgbClr val="888888"/>
              </a:buClr>
              <a:buSzPts val="7555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511"/>
              </a:spcBef>
              <a:spcAft>
                <a:spcPts val="0"/>
              </a:spcAft>
              <a:buClr>
                <a:srgbClr val="888888"/>
              </a:buClr>
              <a:buSzPts val="7555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511"/>
              </a:spcBef>
              <a:spcAft>
                <a:spcPts val="0"/>
              </a:spcAft>
              <a:buClr>
                <a:srgbClr val="888888"/>
              </a:buClr>
              <a:buSzPts val="7555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511"/>
              </a:spcBef>
              <a:spcAft>
                <a:spcPts val="0"/>
              </a:spcAft>
              <a:buClr>
                <a:srgbClr val="888888"/>
              </a:buClr>
              <a:buSzPts val="7555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511"/>
              </a:spcBef>
              <a:spcAft>
                <a:spcPts val="0"/>
              </a:spcAft>
              <a:buClr>
                <a:srgbClr val="888888"/>
              </a:buClr>
              <a:buSzPts val="7555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511"/>
              </a:spcBef>
              <a:spcAft>
                <a:spcPts val="0"/>
              </a:spcAft>
              <a:buClr>
                <a:srgbClr val="888888"/>
              </a:buClr>
              <a:buSzPts val="7555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dt" idx="10"/>
          </p:nvPr>
        </p:nvSpPr>
        <p:spPr>
          <a:xfrm>
            <a:off x="1260159" y="33369369"/>
            <a:ext cx="5880735" cy="191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6"/>
          <p:cNvSpPr txBox="1">
            <a:spLocks noGrp="1"/>
          </p:cNvSpPr>
          <p:nvPr>
            <p:ph type="ftr" idx="11"/>
          </p:nvPr>
        </p:nvSpPr>
        <p:spPr>
          <a:xfrm>
            <a:off x="8611077" y="33369369"/>
            <a:ext cx="7980998" cy="191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6"/>
          <p:cNvSpPr txBox="1">
            <a:spLocks noGrp="1"/>
          </p:cNvSpPr>
          <p:nvPr>
            <p:ph type="sldNum" idx="12"/>
          </p:nvPr>
        </p:nvSpPr>
        <p:spPr>
          <a:xfrm>
            <a:off x="18062259" y="33369369"/>
            <a:ext cx="5880735" cy="191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1260159" y="1441787"/>
            <a:ext cx="22682835" cy="6000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 rot="5400000">
            <a:off x="721448" y="8939397"/>
            <a:ext cx="23760258" cy="22682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dt" idx="10"/>
          </p:nvPr>
        </p:nvSpPr>
        <p:spPr>
          <a:xfrm>
            <a:off x="1260159" y="33369369"/>
            <a:ext cx="5880735" cy="191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ftr" idx="11"/>
          </p:nvPr>
        </p:nvSpPr>
        <p:spPr>
          <a:xfrm>
            <a:off x="8611077" y="33369369"/>
            <a:ext cx="7980998" cy="191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sldNum" idx="12"/>
          </p:nvPr>
        </p:nvSpPr>
        <p:spPr>
          <a:xfrm>
            <a:off x="18062259" y="33369369"/>
            <a:ext cx="5880735" cy="191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 rot="5400000">
            <a:off x="26416896" y="42878862"/>
            <a:ext cx="96766160" cy="20092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 rot="5400000">
            <a:off x="-13982526" y="22992002"/>
            <a:ext cx="96766160" cy="598662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dt" idx="10"/>
          </p:nvPr>
        </p:nvSpPr>
        <p:spPr>
          <a:xfrm>
            <a:off x="1260159" y="33369369"/>
            <a:ext cx="5880735" cy="191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ftr" idx="11"/>
          </p:nvPr>
        </p:nvSpPr>
        <p:spPr>
          <a:xfrm>
            <a:off x="8611077" y="33369369"/>
            <a:ext cx="7980998" cy="191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sldNum" idx="12"/>
          </p:nvPr>
        </p:nvSpPr>
        <p:spPr>
          <a:xfrm>
            <a:off x="18062259" y="33369369"/>
            <a:ext cx="5880735" cy="191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>
            <a:spLocks noGrp="1"/>
          </p:cNvSpPr>
          <p:nvPr>
            <p:ph type="title"/>
          </p:nvPr>
        </p:nvSpPr>
        <p:spPr>
          <a:xfrm>
            <a:off x="1260159" y="1441787"/>
            <a:ext cx="22682835" cy="6000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body" idx="1"/>
          </p:nvPr>
        </p:nvSpPr>
        <p:spPr>
          <a:xfrm>
            <a:off x="1260159" y="8400685"/>
            <a:ext cx="22682835" cy="23760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dt" idx="10"/>
          </p:nvPr>
        </p:nvSpPr>
        <p:spPr>
          <a:xfrm>
            <a:off x="1260159" y="33369369"/>
            <a:ext cx="5880735" cy="191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ftr" idx="11"/>
          </p:nvPr>
        </p:nvSpPr>
        <p:spPr>
          <a:xfrm>
            <a:off x="8611077" y="33369369"/>
            <a:ext cx="7980998" cy="191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sldNum" idx="12"/>
          </p:nvPr>
        </p:nvSpPr>
        <p:spPr>
          <a:xfrm>
            <a:off x="18062259" y="33369369"/>
            <a:ext cx="5880735" cy="191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>
            <a:spLocks noGrp="1"/>
          </p:cNvSpPr>
          <p:nvPr>
            <p:ph type="title"/>
          </p:nvPr>
        </p:nvSpPr>
        <p:spPr>
          <a:xfrm>
            <a:off x="1990876" y="23135209"/>
            <a:ext cx="21422678" cy="7150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0"/>
              <a:buFont typeface="Calibri"/>
              <a:buNone/>
              <a:defRPr sz="15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body" idx="1"/>
          </p:nvPr>
        </p:nvSpPr>
        <p:spPr>
          <a:xfrm>
            <a:off x="1990876" y="15259575"/>
            <a:ext cx="21422678" cy="7875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b" anchorCtr="0">
            <a:normAutofit/>
          </a:bodyPr>
          <a:lstStyle>
            <a:lvl1pPr marL="457200" lvl="0" indent="-228600" algn="l">
              <a:spcBef>
                <a:spcPts val="1511"/>
              </a:spcBef>
              <a:spcAft>
                <a:spcPts val="0"/>
              </a:spcAft>
              <a:buClr>
                <a:srgbClr val="888888"/>
              </a:buClr>
              <a:buSzPts val="7555"/>
              <a:buNone/>
              <a:defRPr sz="7555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1356"/>
              </a:spcBef>
              <a:spcAft>
                <a:spcPts val="0"/>
              </a:spcAft>
              <a:buClr>
                <a:srgbClr val="888888"/>
              </a:buClr>
              <a:buSzPts val="6778"/>
              <a:buNone/>
              <a:defRPr sz="6778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6000"/>
              <a:buNone/>
              <a:defRPr sz="60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44"/>
              </a:spcBef>
              <a:spcAft>
                <a:spcPts val="0"/>
              </a:spcAft>
              <a:buClr>
                <a:srgbClr val="888888"/>
              </a:buClr>
              <a:buSzPts val="5222"/>
              <a:buNone/>
              <a:defRPr sz="5222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44"/>
              </a:spcBef>
              <a:spcAft>
                <a:spcPts val="0"/>
              </a:spcAft>
              <a:buClr>
                <a:srgbClr val="888888"/>
              </a:buClr>
              <a:buSzPts val="5222"/>
              <a:buNone/>
              <a:defRPr sz="5222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44"/>
              </a:spcBef>
              <a:spcAft>
                <a:spcPts val="0"/>
              </a:spcAft>
              <a:buClr>
                <a:srgbClr val="888888"/>
              </a:buClr>
              <a:buSzPts val="5222"/>
              <a:buNone/>
              <a:defRPr sz="5222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44"/>
              </a:spcBef>
              <a:spcAft>
                <a:spcPts val="0"/>
              </a:spcAft>
              <a:buClr>
                <a:srgbClr val="888888"/>
              </a:buClr>
              <a:buSzPts val="5222"/>
              <a:buNone/>
              <a:defRPr sz="5222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44"/>
              </a:spcBef>
              <a:spcAft>
                <a:spcPts val="0"/>
              </a:spcAft>
              <a:buClr>
                <a:srgbClr val="888888"/>
              </a:buClr>
              <a:buSzPts val="5222"/>
              <a:buNone/>
              <a:defRPr sz="5222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44"/>
              </a:spcBef>
              <a:spcAft>
                <a:spcPts val="0"/>
              </a:spcAft>
              <a:buClr>
                <a:srgbClr val="888888"/>
              </a:buClr>
              <a:buSzPts val="5222"/>
              <a:buNone/>
              <a:defRPr sz="5222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dt" idx="10"/>
          </p:nvPr>
        </p:nvSpPr>
        <p:spPr>
          <a:xfrm>
            <a:off x="1260159" y="33369369"/>
            <a:ext cx="5880735" cy="191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ftr" idx="11"/>
          </p:nvPr>
        </p:nvSpPr>
        <p:spPr>
          <a:xfrm>
            <a:off x="8611077" y="33369369"/>
            <a:ext cx="7980998" cy="191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8"/>
          <p:cNvSpPr txBox="1">
            <a:spLocks noGrp="1"/>
          </p:cNvSpPr>
          <p:nvPr>
            <p:ph type="sldNum" idx="12"/>
          </p:nvPr>
        </p:nvSpPr>
        <p:spPr>
          <a:xfrm>
            <a:off x="18062259" y="33369369"/>
            <a:ext cx="5880735" cy="191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>
            <a:spLocks noGrp="1"/>
          </p:cNvSpPr>
          <p:nvPr>
            <p:ph type="title"/>
          </p:nvPr>
        </p:nvSpPr>
        <p:spPr>
          <a:xfrm>
            <a:off x="1260159" y="1441787"/>
            <a:ext cx="22682835" cy="6000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body" idx="1"/>
          </p:nvPr>
        </p:nvSpPr>
        <p:spPr>
          <a:xfrm>
            <a:off x="4467436" y="26460479"/>
            <a:ext cx="39979371" cy="74847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t" anchorCtr="0">
            <a:normAutofit/>
          </a:bodyPr>
          <a:lstStyle>
            <a:lvl1pPr marL="457200" lvl="0" indent="-898842" algn="l">
              <a:spcBef>
                <a:spcPts val="2111"/>
              </a:spcBef>
              <a:spcAft>
                <a:spcPts val="0"/>
              </a:spcAft>
              <a:buClr>
                <a:schemeClr val="dk1"/>
              </a:buClr>
              <a:buSzPts val="10555"/>
              <a:buChar char="•"/>
              <a:defRPr sz="10555"/>
            </a:lvl1pPr>
            <a:lvl2pPr marL="914400" lvl="1" indent="-8001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Char char="–"/>
              <a:defRPr sz="9000"/>
            </a:lvl2pPr>
            <a:lvl3pPr marL="1371600" lvl="2" indent="-708342" algn="l">
              <a:spcBef>
                <a:spcPts val="1511"/>
              </a:spcBef>
              <a:spcAft>
                <a:spcPts val="0"/>
              </a:spcAft>
              <a:buClr>
                <a:schemeClr val="dk1"/>
              </a:buClr>
              <a:buSzPts val="7555"/>
              <a:buChar char="•"/>
              <a:defRPr sz="7555"/>
            </a:lvl3pPr>
            <a:lvl4pPr marL="1828800" lvl="3" indent="-659003" algn="l">
              <a:spcBef>
                <a:spcPts val="1356"/>
              </a:spcBef>
              <a:spcAft>
                <a:spcPts val="0"/>
              </a:spcAft>
              <a:buClr>
                <a:schemeClr val="dk1"/>
              </a:buClr>
              <a:buSzPts val="6778"/>
              <a:buChar char="–"/>
              <a:defRPr sz="6778"/>
            </a:lvl4pPr>
            <a:lvl5pPr marL="2286000" lvl="4" indent="-659003" algn="l">
              <a:spcBef>
                <a:spcPts val="1356"/>
              </a:spcBef>
              <a:spcAft>
                <a:spcPts val="0"/>
              </a:spcAft>
              <a:buClr>
                <a:schemeClr val="dk1"/>
              </a:buClr>
              <a:buSzPts val="6778"/>
              <a:buChar char="»"/>
              <a:defRPr sz="6778"/>
            </a:lvl5pPr>
            <a:lvl6pPr marL="2743200" lvl="5" indent="-659003" algn="l">
              <a:spcBef>
                <a:spcPts val="1356"/>
              </a:spcBef>
              <a:spcAft>
                <a:spcPts val="0"/>
              </a:spcAft>
              <a:buClr>
                <a:schemeClr val="dk1"/>
              </a:buClr>
              <a:buSzPts val="6778"/>
              <a:buChar char="•"/>
              <a:defRPr sz="6778"/>
            </a:lvl6pPr>
            <a:lvl7pPr marL="3200400" lvl="6" indent="-659003" algn="l">
              <a:spcBef>
                <a:spcPts val="1356"/>
              </a:spcBef>
              <a:spcAft>
                <a:spcPts val="0"/>
              </a:spcAft>
              <a:buClr>
                <a:schemeClr val="dk1"/>
              </a:buClr>
              <a:buSzPts val="6778"/>
              <a:buChar char="•"/>
              <a:defRPr sz="6778"/>
            </a:lvl7pPr>
            <a:lvl8pPr marL="3657600" lvl="7" indent="-659003" algn="l">
              <a:spcBef>
                <a:spcPts val="1356"/>
              </a:spcBef>
              <a:spcAft>
                <a:spcPts val="0"/>
              </a:spcAft>
              <a:buClr>
                <a:schemeClr val="dk1"/>
              </a:buClr>
              <a:buSzPts val="6778"/>
              <a:buChar char="•"/>
              <a:defRPr sz="6778"/>
            </a:lvl8pPr>
            <a:lvl9pPr marL="4114800" lvl="8" indent="-659003" algn="l">
              <a:spcBef>
                <a:spcPts val="1356"/>
              </a:spcBef>
              <a:spcAft>
                <a:spcPts val="0"/>
              </a:spcAft>
              <a:buClr>
                <a:schemeClr val="dk1"/>
              </a:buClr>
              <a:buSzPts val="6778"/>
              <a:buChar char="•"/>
              <a:defRPr sz="6778"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body" idx="2"/>
          </p:nvPr>
        </p:nvSpPr>
        <p:spPr>
          <a:xfrm>
            <a:off x="44866858" y="26460479"/>
            <a:ext cx="39979373" cy="74847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t" anchorCtr="0">
            <a:normAutofit/>
          </a:bodyPr>
          <a:lstStyle>
            <a:lvl1pPr marL="457200" lvl="0" indent="-898842" algn="l">
              <a:spcBef>
                <a:spcPts val="2111"/>
              </a:spcBef>
              <a:spcAft>
                <a:spcPts val="0"/>
              </a:spcAft>
              <a:buClr>
                <a:schemeClr val="dk1"/>
              </a:buClr>
              <a:buSzPts val="10555"/>
              <a:buChar char="•"/>
              <a:defRPr sz="10555"/>
            </a:lvl1pPr>
            <a:lvl2pPr marL="914400" lvl="1" indent="-8001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Char char="–"/>
              <a:defRPr sz="9000"/>
            </a:lvl2pPr>
            <a:lvl3pPr marL="1371600" lvl="2" indent="-708342" algn="l">
              <a:spcBef>
                <a:spcPts val="1511"/>
              </a:spcBef>
              <a:spcAft>
                <a:spcPts val="0"/>
              </a:spcAft>
              <a:buClr>
                <a:schemeClr val="dk1"/>
              </a:buClr>
              <a:buSzPts val="7555"/>
              <a:buChar char="•"/>
              <a:defRPr sz="7555"/>
            </a:lvl3pPr>
            <a:lvl4pPr marL="1828800" lvl="3" indent="-659003" algn="l">
              <a:spcBef>
                <a:spcPts val="1356"/>
              </a:spcBef>
              <a:spcAft>
                <a:spcPts val="0"/>
              </a:spcAft>
              <a:buClr>
                <a:schemeClr val="dk1"/>
              </a:buClr>
              <a:buSzPts val="6778"/>
              <a:buChar char="–"/>
              <a:defRPr sz="6778"/>
            </a:lvl4pPr>
            <a:lvl5pPr marL="2286000" lvl="4" indent="-659003" algn="l">
              <a:spcBef>
                <a:spcPts val="1356"/>
              </a:spcBef>
              <a:spcAft>
                <a:spcPts val="0"/>
              </a:spcAft>
              <a:buClr>
                <a:schemeClr val="dk1"/>
              </a:buClr>
              <a:buSzPts val="6778"/>
              <a:buChar char="»"/>
              <a:defRPr sz="6778"/>
            </a:lvl5pPr>
            <a:lvl6pPr marL="2743200" lvl="5" indent="-659003" algn="l">
              <a:spcBef>
                <a:spcPts val="1356"/>
              </a:spcBef>
              <a:spcAft>
                <a:spcPts val="0"/>
              </a:spcAft>
              <a:buClr>
                <a:schemeClr val="dk1"/>
              </a:buClr>
              <a:buSzPts val="6778"/>
              <a:buChar char="•"/>
              <a:defRPr sz="6778"/>
            </a:lvl6pPr>
            <a:lvl7pPr marL="3200400" lvl="6" indent="-659003" algn="l">
              <a:spcBef>
                <a:spcPts val="1356"/>
              </a:spcBef>
              <a:spcAft>
                <a:spcPts val="0"/>
              </a:spcAft>
              <a:buClr>
                <a:schemeClr val="dk1"/>
              </a:buClr>
              <a:buSzPts val="6778"/>
              <a:buChar char="•"/>
              <a:defRPr sz="6778"/>
            </a:lvl7pPr>
            <a:lvl8pPr marL="3657600" lvl="7" indent="-659003" algn="l">
              <a:spcBef>
                <a:spcPts val="1356"/>
              </a:spcBef>
              <a:spcAft>
                <a:spcPts val="0"/>
              </a:spcAft>
              <a:buClr>
                <a:schemeClr val="dk1"/>
              </a:buClr>
              <a:buSzPts val="6778"/>
              <a:buChar char="•"/>
              <a:defRPr sz="6778"/>
            </a:lvl8pPr>
            <a:lvl9pPr marL="4114800" lvl="8" indent="-659003" algn="l">
              <a:spcBef>
                <a:spcPts val="1356"/>
              </a:spcBef>
              <a:spcAft>
                <a:spcPts val="0"/>
              </a:spcAft>
              <a:buClr>
                <a:schemeClr val="dk1"/>
              </a:buClr>
              <a:buSzPts val="6778"/>
              <a:buChar char="•"/>
              <a:defRPr sz="6778"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dt" idx="10"/>
          </p:nvPr>
        </p:nvSpPr>
        <p:spPr>
          <a:xfrm>
            <a:off x="1260159" y="33369369"/>
            <a:ext cx="5880735" cy="191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ftr" idx="11"/>
          </p:nvPr>
        </p:nvSpPr>
        <p:spPr>
          <a:xfrm>
            <a:off x="8611077" y="33369369"/>
            <a:ext cx="7980998" cy="191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sldNum" idx="12"/>
          </p:nvPr>
        </p:nvSpPr>
        <p:spPr>
          <a:xfrm>
            <a:off x="18062259" y="33369369"/>
            <a:ext cx="5880735" cy="191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0"/>
          <p:cNvSpPr txBox="1">
            <a:spLocks noGrp="1"/>
          </p:cNvSpPr>
          <p:nvPr>
            <p:ph type="title"/>
          </p:nvPr>
        </p:nvSpPr>
        <p:spPr>
          <a:xfrm>
            <a:off x="1260159" y="1441787"/>
            <a:ext cx="22682835" cy="6000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555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body" idx="1"/>
          </p:nvPr>
        </p:nvSpPr>
        <p:spPr>
          <a:xfrm>
            <a:off x="1260158" y="8058989"/>
            <a:ext cx="11135768" cy="33586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b" anchorCtr="0">
            <a:normAutofit/>
          </a:bodyPr>
          <a:lstStyle>
            <a:lvl1pPr marL="457200" lvl="0" indent="-2286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None/>
              <a:defRPr sz="9000" b="1"/>
            </a:lvl1pPr>
            <a:lvl2pPr marL="914400" lvl="1" indent="-228600" algn="l">
              <a:spcBef>
                <a:spcPts val="1511"/>
              </a:spcBef>
              <a:spcAft>
                <a:spcPts val="0"/>
              </a:spcAft>
              <a:buClr>
                <a:schemeClr val="dk1"/>
              </a:buClr>
              <a:buSzPts val="7555"/>
              <a:buNone/>
              <a:defRPr sz="7555" b="1"/>
            </a:lvl2pPr>
            <a:lvl3pPr marL="1371600" lvl="2" indent="-228600" algn="l">
              <a:spcBef>
                <a:spcPts val="1356"/>
              </a:spcBef>
              <a:spcAft>
                <a:spcPts val="0"/>
              </a:spcAft>
              <a:buClr>
                <a:schemeClr val="dk1"/>
              </a:buClr>
              <a:buSzPts val="6778"/>
              <a:buNone/>
              <a:defRPr sz="6778" b="1"/>
            </a:lvl3pPr>
            <a:lvl4pPr marL="1828800" lvl="3" indent="-228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 b="1"/>
            </a:lvl4pPr>
            <a:lvl5pPr marL="2286000" lvl="4" indent="-228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 b="1"/>
            </a:lvl5pPr>
            <a:lvl6pPr marL="2743200" lvl="5" indent="-228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 b="1"/>
            </a:lvl6pPr>
            <a:lvl7pPr marL="3200400" lvl="6" indent="-228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 b="1"/>
            </a:lvl7pPr>
            <a:lvl8pPr marL="3657600" lvl="7" indent="-228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 b="1"/>
            </a:lvl8pPr>
            <a:lvl9pPr marL="4114800" lvl="8" indent="-228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 b="1"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2"/>
          </p:nvPr>
        </p:nvSpPr>
        <p:spPr>
          <a:xfrm>
            <a:off x="1260158" y="11417590"/>
            <a:ext cx="11135768" cy="20743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t" anchorCtr="0">
            <a:normAutofit/>
          </a:bodyPr>
          <a:lstStyle>
            <a:lvl1pPr marL="457200" lvl="0" indent="-8001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Char char="•"/>
              <a:defRPr sz="9000"/>
            </a:lvl1pPr>
            <a:lvl2pPr marL="914400" lvl="1" indent="-708342" algn="l">
              <a:spcBef>
                <a:spcPts val="1511"/>
              </a:spcBef>
              <a:spcAft>
                <a:spcPts val="0"/>
              </a:spcAft>
              <a:buClr>
                <a:schemeClr val="dk1"/>
              </a:buClr>
              <a:buSzPts val="7555"/>
              <a:buChar char="–"/>
              <a:defRPr sz="7555"/>
            </a:lvl2pPr>
            <a:lvl3pPr marL="1371600" lvl="2" indent="-659003" algn="l">
              <a:spcBef>
                <a:spcPts val="1356"/>
              </a:spcBef>
              <a:spcAft>
                <a:spcPts val="0"/>
              </a:spcAft>
              <a:buClr>
                <a:schemeClr val="dk1"/>
              </a:buClr>
              <a:buSzPts val="6778"/>
              <a:buChar char="•"/>
              <a:defRPr sz="6778"/>
            </a:lvl3pPr>
            <a:lvl4pPr marL="1828800" lvl="3" indent="-609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Char char="–"/>
              <a:defRPr sz="6000"/>
            </a:lvl4pPr>
            <a:lvl5pPr marL="2286000" lvl="4" indent="-609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Char char="»"/>
              <a:defRPr sz="6000"/>
            </a:lvl5pPr>
            <a:lvl6pPr marL="2743200" lvl="5" indent="-609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Char char="•"/>
              <a:defRPr sz="6000"/>
            </a:lvl6pPr>
            <a:lvl7pPr marL="3200400" lvl="6" indent="-609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Char char="•"/>
              <a:defRPr sz="6000"/>
            </a:lvl7pPr>
            <a:lvl8pPr marL="3657600" lvl="7" indent="-609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Char char="•"/>
              <a:defRPr sz="6000"/>
            </a:lvl8pPr>
            <a:lvl9pPr marL="4114800" lvl="8" indent="-609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Char char="•"/>
              <a:defRPr sz="6000"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body" idx="3"/>
          </p:nvPr>
        </p:nvSpPr>
        <p:spPr>
          <a:xfrm>
            <a:off x="12802852" y="8058989"/>
            <a:ext cx="11140142" cy="33586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b" anchorCtr="0">
            <a:normAutofit/>
          </a:bodyPr>
          <a:lstStyle>
            <a:lvl1pPr marL="457200" lvl="0" indent="-2286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None/>
              <a:defRPr sz="9000" b="1"/>
            </a:lvl1pPr>
            <a:lvl2pPr marL="914400" lvl="1" indent="-228600" algn="l">
              <a:spcBef>
                <a:spcPts val="1511"/>
              </a:spcBef>
              <a:spcAft>
                <a:spcPts val="0"/>
              </a:spcAft>
              <a:buClr>
                <a:schemeClr val="dk1"/>
              </a:buClr>
              <a:buSzPts val="7555"/>
              <a:buNone/>
              <a:defRPr sz="7555" b="1"/>
            </a:lvl2pPr>
            <a:lvl3pPr marL="1371600" lvl="2" indent="-228600" algn="l">
              <a:spcBef>
                <a:spcPts val="1356"/>
              </a:spcBef>
              <a:spcAft>
                <a:spcPts val="0"/>
              </a:spcAft>
              <a:buClr>
                <a:schemeClr val="dk1"/>
              </a:buClr>
              <a:buSzPts val="6778"/>
              <a:buNone/>
              <a:defRPr sz="6778" b="1"/>
            </a:lvl3pPr>
            <a:lvl4pPr marL="1828800" lvl="3" indent="-228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 b="1"/>
            </a:lvl4pPr>
            <a:lvl5pPr marL="2286000" lvl="4" indent="-228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 b="1"/>
            </a:lvl5pPr>
            <a:lvl6pPr marL="2743200" lvl="5" indent="-228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 b="1"/>
            </a:lvl6pPr>
            <a:lvl7pPr marL="3200400" lvl="6" indent="-228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 b="1"/>
            </a:lvl7pPr>
            <a:lvl8pPr marL="3657600" lvl="7" indent="-228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 b="1"/>
            </a:lvl8pPr>
            <a:lvl9pPr marL="4114800" lvl="8" indent="-228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 b="1"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body" idx="4"/>
          </p:nvPr>
        </p:nvSpPr>
        <p:spPr>
          <a:xfrm>
            <a:off x="12802852" y="11417590"/>
            <a:ext cx="11140142" cy="20743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t" anchorCtr="0">
            <a:normAutofit/>
          </a:bodyPr>
          <a:lstStyle>
            <a:lvl1pPr marL="457200" lvl="0" indent="-8001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Char char="•"/>
              <a:defRPr sz="9000"/>
            </a:lvl1pPr>
            <a:lvl2pPr marL="914400" lvl="1" indent="-708342" algn="l">
              <a:spcBef>
                <a:spcPts val="1511"/>
              </a:spcBef>
              <a:spcAft>
                <a:spcPts val="0"/>
              </a:spcAft>
              <a:buClr>
                <a:schemeClr val="dk1"/>
              </a:buClr>
              <a:buSzPts val="7555"/>
              <a:buChar char="–"/>
              <a:defRPr sz="7555"/>
            </a:lvl2pPr>
            <a:lvl3pPr marL="1371600" lvl="2" indent="-659003" algn="l">
              <a:spcBef>
                <a:spcPts val="1356"/>
              </a:spcBef>
              <a:spcAft>
                <a:spcPts val="0"/>
              </a:spcAft>
              <a:buClr>
                <a:schemeClr val="dk1"/>
              </a:buClr>
              <a:buSzPts val="6778"/>
              <a:buChar char="•"/>
              <a:defRPr sz="6778"/>
            </a:lvl3pPr>
            <a:lvl4pPr marL="1828800" lvl="3" indent="-609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Char char="–"/>
              <a:defRPr sz="6000"/>
            </a:lvl4pPr>
            <a:lvl5pPr marL="2286000" lvl="4" indent="-609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Char char="»"/>
              <a:defRPr sz="6000"/>
            </a:lvl5pPr>
            <a:lvl6pPr marL="2743200" lvl="5" indent="-609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Char char="•"/>
              <a:defRPr sz="6000"/>
            </a:lvl6pPr>
            <a:lvl7pPr marL="3200400" lvl="6" indent="-609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Char char="•"/>
              <a:defRPr sz="6000"/>
            </a:lvl7pPr>
            <a:lvl8pPr marL="3657600" lvl="7" indent="-609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Char char="•"/>
              <a:defRPr sz="6000"/>
            </a:lvl8pPr>
            <a:lvl9pPr marL="4114800" lvl="8" indent="-609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Char char="•"/>
              <a:defRPr sz="6000"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dt" idx="10"/>
          </p:nvPr>
        </p:nvSpPr>
        <p:spPr>
          <a:xfrm>
            <a:off x="1260159" y="33369369"/>
            <a:ext cx="5880735" cy="191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ftr" idx="11"/>
          </p:nvPr>
        </p:nvSpPr>
        <p:spPr>
          <a:xfrm>
            <a:off x="8611077" y="33369369"/>
            <a:ext cx="7980998" cy="191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18062259" y="33369369"/>
            <a:ext cx="5880735" cy="191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/>
          </p:nvPr>
        </p:nvSpPr>
        <p:spPr>
          <a:xfrm>
            <a:off x="1260159" y="1441787"/>
            <a:ext cx="22682835" cy="6000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dt" idx="10"/>
          </p:nvPr>
        </p:nvSpPr>
        <p:spPr>
          <a:xfrm>
            <a:off x="1260159" y="33369369"/>
            <a:ext cx="5880735" cy="191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ftr" idx="11"/>
          </p:nvPr>
        </p:nvSpPr>
        <p:spPr>
          <a:xfrm>
            <a:off x="8611077" y="33369369"/>
            <a:ext cx="7980998" cy="191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18062259" y="33369369"/>
            <a:ext cx="5880735" cy="191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dt" idx="10"/>
          </p:nvPr>
        </p:nvSpPr>
        <p:spPr>
          <a:xfrm>
            <a:off x="1260159" y="33369369"/>
            <a:ext cx="5880735" cy="191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ftr" idx="11"/>
          </p:nvPr>
        </p:nvSpPr>
        <p:spPr>
          <a:xfrm>
            <a:off x="8611077" y="33369369"/>
            <a:ext cx="7980998" cy="191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18062259" y="33369369"/>
            <a:ext cx="5880735" cy="191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title"/>
          </p:nvPr>
        </p:nvSpPr>
        <p:spPr>
          <a:xfrm>
            <a:off x="1260161" y="1433450"/>
            <a:ext cx="8291662" cy="61004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55"/>
              <a:buFont typeface="Calibri"/>
              <a:buNone/>
              <a:defRPr sz="7555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body" idx="1"/>
          </p:nvPr>
        </p:nvSpPr>
        <p:spPr>
          <a:xfrm>
            <a:off x="9853732" y="1433453"/>
            <a:ext cx="14089261" cy="30727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t" anchorCtr="0">
            <a:normAutofit/>
          </a:bodyPr>
          <a:lstStyle>
            <a:lvl1pPr marL="457200" lvl="0" indent="-990600" algn="l"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2000"/>
              <a:buChar char="•"/>
              <a:defRPr sz="12000"/>
            </a:lvl1pPr>
            <a:lvl2pPr marL="914400" lvl="1" indent="-898842" algn="l">
              <a:spcBef>
                <a:spcPts val="2111"/>
              </a:spcBef>
              <a:spcAft>
                <a:spcPts val="0"/>
              </a:spcAft>
              <a:buClr>
                <a:schemeClr val="dk1"/>
              </a:buClr>
              <a:buSzPts val="10555"/>
              <a:buChar char="–"/>
              <a:defRPr sz="10555"/>
            </a:lvl2pPr>
            <a:lvl3pPr marL="1371600" lvl="2" indent="-8001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Char char="•"/>
              <a:defRPr sz="9000"/>
            </a:lvl3pPr>
            <a:lvl4pPr marL="1828800" lvl="3" indent="-708342" algn="l">
              <a:spcBef>
                <a:spcPts val="1511"/>
              </a:spcBef>
              <a:spcAft>
                <a:spcPts val="0"/>
              </a:spcAft>
              <a:buClr>
                <a:schemeClr val="dk1"/>
              </a:buClr>
              <a:buSzPts val="7555"/>
              <a:buChar char="–"/>
              <a:defRPr sz="7555"/>
            </a:lvl4pPr>
            <a:lvl5pPr marL="2286000" lvl="4" indent="-708342" algn="l">
              <a:spcBef>
                <a:spcPts val="1511"/>
              </a:spcBef>
              <a:spcAft>
                <a:spcPts val="0"/>
              </a:spcAft>
              <a:buClr>
                <a:schemeClr val="dk1"/>
              </a:buClr>
              <a:buSzPts val="7555"/>
              <a:buChar char="»"/>
              <a:defRPr sz="7555"/>
            </a:lvl5pPr>
            <a:lvl6pPr marL="2743200" lvl="5" indent="-708342" algn="l">
              <a:spcBef>
                <a:spcPts val="1511"/>
              </a:spcBef>
              <a:spcAft>
                <a:spcPts val="0"/>
              </a:spcAft>
              <a:buClr>
                <a:schemeClr val="dk1"/>
              </a:buClr>
              <a:buSzPts val="7555"/>
              <a:buChar char="•"/>
              <a:defRPr sz="7555"/>
            </a:lvl6pPr>
            <a:lvl7pPr marL="3200400" lvl="6" indent="-708342" algn="l">
              <a:spcBef>
                <a:spcPts val="1511"/>
              </a:spcBef>
              <a:spcAft>
                <a:spcPts val="0"/>
              </a:spcAft>
              <a:buClr>
                <a:schemeClr val="dk1"/>
              </a:buClr>
              <a:buSzPts val="7555"/>
              <a:buChar char="•"/>
              <a:defRPr sz="7555"/>
            </a:lvl7pPr>
            <a:lvl8pPr marL="3657600" lvl="7" indent="-708342" algn="l">
              <a:spcBef>
                <a:spcPts val="1511"/>
              </a:spcBef>
              <a:spcAft>
                <a:spcPts val="0"/>
              </a:spcAft>
              <a:buClr>
                <a:schemeClr val="dk1"/>
              </a:buClr>
              <a:buSzPts val="7555"/>
              <a:buChar char="•"/>
              <a:defRPr sz="7555"/>
            </a:lvl8pPr>
            <a:lvl9pPr marL="4114800" lvl="8" indent="-708342" algn="l">
              <a:spcBef>
                <a:spcPts val="1511"/>
              </a:spcBef>
              <a:spcAft>
                <a:spcPts val="0"/>
              </a:spcAft>
              <a:buClr>
                <a:schemeClr val="dk1"/>
              </a:buClr>
              <a:buSzPts val="7555"/>
              <a:buChar char="•"/>
              <a:defRPr sz="7555"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body" idx="2"/>
          </p:nvPr>
        </p:nvSpPr>
        <p:spPr>
          <a:xfrm>
            <a:off x="1260161" y="7533946"/>
            <a:ext cx="8291662" cy="246269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t" anchorCtr="0">
            <a:normAutofit/>
          </a:bodyPr>
          <a:lstStyle>
            <a:lvl1pPr marL="457200" lvl="0" indent="-228600" algn="l">
              <a:spcBef>
                <a:spcPts val="1044"/>
              </a:spcBef>
              <a:spcAft>
                <a:spcPts val="0"/>
              </a:spcAft>
              <a:buClr>
                <a:schemeClr val="dk1"/>
              </a:buClr>
              <a:buSzPts val="5222"/>
              <a:buNone/>
              <a:defRPr sz="5222"/>
            </a:lvl1pPr>
            <a:lvl2pPr marL="914400" lvl="1" indent="-228600" algn="l">
              <a:spcBef>
                <a:spcPts val="911"/>
              </a:spcBef>
              <a:spcAft>
                <a:spcPts val="0"/>
              </a:spcAft>
              <a:buClr>
                <a:schemeClr val="dk1"/>
              </a:buClr>
              <a:buSzPts val="4556"/>
              <a:buNone/>
              <a:defRPr sz="4556"/>
            </a:lvl2pPr>
            <a:lvl3pPr marL="1371600" lvl="2" indent="-228600" algn="l">
              <a:spcBef>
                <a:spcPts val="756"/>
              </a:spcBef>
              <a:spcAft>
                <a:spcPts val="0"/>
              </a:spcAft>
              <a:buClr>
                <a:schemeClr val="dk1"/>
              </a:buClr>
              <a:buSzPts val="3778"/>
              <a:buNone/>
              <a:defRPr sz="3778"/>
            </a:lvl3pPr>
            <a:lvl4pPr marL="1828800" lvl="3" indent="-228600" algn="l"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3333"/>
              <a:buNone/>
              <a:defRPr sz="3333"/>
            </a:lvl4pPr>
            <a:lvl5pPr marL="2286000" lvl="4" indent="-228600" algn="l"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3333"/>
              <a:buNone/>
              <a:defRPr sz="3333"/>
            </a:lvl5pPr>
            <a:lvl6pPr marL="2743200" lvl="5" indent="-228600" algn="l"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3333"/>
              <a:buNone/>
              <a:defRPr sz="3333"/>
            </a:lvl6pPr>
            <a:lvl7pPr marL="3200400" lvl="6" indent="-228600" algn="l"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3333"/>
              <a:buNone/>
              <a:defRPr sz="3333"/>
            </a:lvl7pPr>
            <a:lvl8pPr marL="3657600" lvl="7" indent="-228600" algn="l"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3333"/>
              <a:buNone/>
              <a:defRPr sz="3333"/>
            </a:lvl8pPr>
            <a:lvl9pPr marL="4114800" lvl="8" indent="-228600" algn="l"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3333"/>
              <a:buNone/>
              <a:defRPr sz="3333"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dt" idx="10"/>
          </p:nvPr>
        </p:nvSpPr>
        <p:spPr>
          <a:xfrm>
            <a:off x="1260159" y="33369369"/>
            <a:ext cx="5880735" cy="191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ftr" idx="11"/>
          </p:nvPr>
        </p:nvSpPr>
        <p:spPr>
          <a:xfrm>
            <a:off x="8611077" y="33369369"/>
            <a:ext cx="7980998" cy="191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ldNum" idx="12"/>
          </p:nvPr>
        </p:nvSpPr>
        <p:spPr>
          <a:xfrm>
            <a:off x="18062259" y="33369369"/>
            <a:ext cx="5880735" cy="191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4939995" y="25202040"/>
            <a:ext cx="15121890" cy="29752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55"/>
              <a:buFont typeface="Calibri"/>
              <a:buNone/>
              <a:defRPr sz="7555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>
            <a:spLocks noGrp="1"/>
          </p:cNvSpPr>
          <p:nvPr>
            <p:ph type="pic" idx="2"/>
          </p:nvPr>
        </p:nvSpPr>
        <p:spPr>
          <a:xfrm>
            <a:off x="4939995" y="3216927"/>
            <a:ext cx="15121890" cy="21601748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4939995" y="28177284"/>
            <a:ext cx="15121890" cy="4225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t" anchorCtr="0">
            <a:normAutofit/>
          </a:bodyPr>
          <a:lstStyle>
            <a:lvl1pPr marL="457200" lvl="0" indent="-228600" algn="l">
              <a:spcBef>
                <a:spcPts val="1044"/>
              </a:spcBef>
              <a:spcAft>
                <a:spcPts val="0"/>
              </a:spcAft>
              <a:buClr>
                <a:schemeClr val="dk1"/>
              </a:buClr>
              <a:buSzPts val="5222"/>
              <a:buNone/>
              <a:defRPr sz="5222"/>
            </a:lvl1pPr>
            <a:lvl2pPr marL="914400" lvl="1" indent="-228600" algn="l">
              <a:spcBef>
                <a:spcPts val="911"/>
              </a:spcBef>
              <a:spcAft>
                <a:spcPts val="0"/>
              </a:spcAft>
              <a:buClr>
                <a:schemeClr val="dk1"/>
              </a:buClr>
              <a:buSzPts val="4556"/>
              <a:buNone/>
              <a:defRPr sz="4556"/>
            </a:lvl2pPr>
            <a:lvl3pPr marL="1371600" lvl="2" indent="-228600" algn="l">
              <a:spcBef>
                <a:spcPts val="756"/>
              </a:spcBef>
              <a:spcAft>
                <a:spcPts val="0"/>
              </a:spcAft>
              <a:buClr>
                <a:schemeClr val="dk1"/>
              </a:buClr>
              <a:buSzPts val="3778"/>
              <a:buNone/>
              <a:defRPr sz="3778"/>
            </a:lvl3pPr>
            <a:lvl4pPr marL="1828800" lvl="3" indent="-228600" algn="l"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3333"/>
              <a:buNone/>
              <a:defRPr sz="3333"/>
            </a:lvl4pPr>
            <a:lvl5pPr marL="2286000" lvl="4" indent="-228600" algn="l"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3333"/>
              <a:buNone/>
              <a:defRPr sz="3333"/>
            </a:lvl5pPr>
            <a:lvl6pPr marL="2743200" lvl="5" indent="-228600" algn="l"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3333"/>
              <a:buNone/>
              <a:defRPr sz="3333"/>
            </a:lvl6pPr>
            <a:lvl7pPr marL="3200400" lvl="6" indent="-228600" algn="l"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3333"/>
              <a:buNone/>
              <a:defRPr sz="3333"/>
            </a:lvl7pPr>
            <a:lvl8pPr marL="3657600" lvl="7" indent="-228600" algn="l"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3333"/>
              <a:buNone/>
              <a:defRPr sz="3333"/>
            </a:lvl8pPr>
            <a:lvl9pPr marL="4114800" lvl="8" indent="-228600" algn="l"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3333"/>
              <a:buNone/>
              <a:defRPr sz="3333"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dt" idx="10"/>
          </p:nvPr>
        </p:nvSpPr>
        <p:spPr>
          <a:xfrm>
            <a:off x="1260159" y="33369369"/>
            <a:ext cx="5880735" cy="191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ftr" idx="11"/>
          </p:nvPr>
        </p:nvSpPr>
        <p:spPr>
          <a:xfrm>
            <a:off x="8611077" y="33369369"/>
            <a:ext cx="7980998" cy="191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sldNum" idx="12"/>
          </p:nvPr>
        </p:nvSpPr>
        <p:spPr>
          <a:xfrm>
            <a:off x="18062259" y="33369369"/>
            <a:ext cx="5880735" cy="191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3B3D7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>
            <a:spLocks noGrp="1"/>
          </p:cNvSpPr>
          <p:nvPr>
            <p:ph type="title"/>
          </p:nvPr>
        </p:nvSpPr>
        <p:spPr>
          <a:xfrm>
            <a:off x="1260159" y="1441787"/>
            <a:ext cx="22682835" cy="6000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555"/>
              <a:buFont typeface="Calibri"/>
              <a:buNone/>
              <a:defRPr sz="165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5"/>
          <p:cNvSpPr txBox="1">
            <a:spLocks noGrp="1"/>
          </p:cNvSpPr>
          <p:nvPr>
            <p:ph type="body" idx="1"/>
          </p:nvPr>
        </p:nvSpPr>
        <p:spPr>
          <a:xfrm>
            <a:off x="1260159" y="8400685"/>
            <a:ext cx="22682835" cy="23760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t" anchorCtr="0">
            <a:normAutofit/>
          </a:bodyPr>
          <a:lstStyle>
            <a:lvl1pPr marL="457200" marR="0" lvl="0" indent="-990600" algn="l" rtl="0"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Char char="•"/>
              <a:defRPr sz="1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898842" algn="l" rtl="0">
              <a:spcBef>
                <a:spcPts val="2111"/>
              </a:spcBef>
              <a:spcAft>
                <a:spcPts val="0"/>
              </a:spcAft>
              <a:buClr>
                <a:schemeClr val="dk1"/>
              </a:buClr>
              <a:buSzPts val="10555"/>
              <a:buFont typeface="Arial"/>
              <a:buChar char="–"/>
              <a:defRPr sz="105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800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708342" algn="l" rtl="0">
              <a:spcBef>
                <a:spcPts val="1511"/>
              </a:spcBef>
              <a:spcAft>
                <a:spcPts val="0"/>
              </a:spcAft>
              <a:buClr>
                <a:schemeClr val="dk1"/>
              </a:buClr>
              <a:buSzPts val="7555"/>
              <a:buFont typeface="Arial"/>
              <a:buChar char="–"/>
              <a:defRPr sz="75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708342" algn="l" rtl="0">
              <a:spcBef>
                <a:spcPts val="1511"/>
              </a:spcBef>
              <a:spcAft>
                <a:spcPts val="0"/>
              </a:spcAft>
              <a:buClr>
                <a:schemeClr val="dk1"/>
              </a:buClr>
              <a:buSzPts val="7555"/>
              <a:buFont typeface="Arial"/>
              <a:buChar char="»"/>
              <a:defRPr sz="75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708342" algn="l" rtl="0">
              <a:spcBef>
                <a:spcPts val="1511"/>
              </a:spcBef>
              <a:spcAft>
                <a:spcPts val="0"/>
              </a:spcAft>
              <a:buClr>
                <a:schemeClr val="dk1"/>
              </a:buClr>
              <a:buSzPts val="7555"/>
              <a:buFont typeface="Arial"/>
              <a:buChar char="•"/>
              <a:defRPr sz="75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708342" algn="l" rtl="0">
              <a:spcBef>
                <a:spcPts val="1511"/>
              </a:spcBef>
              <a:spcAft>
                <a:spcPts val="0"/>
              </a:spcAft>
              <a:buClr>
                <a:schemeClr val="dk1"/>
              </a:buClr>
              <a:buSzPts val="7555"/>
              <a:buFont typeface="Arial"/>
              <a:buChar char="•"/>
              <a:defRPr sz="75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708342" algn="l" rtl="0">
              <a:spcBef>
                <a:spcPts val="1511"/>
              </a:spcBef>
              <a:spcAft>
                <a:spcPts val="0"/>
              </a:spcAft>
              <a:buClr>
                <a:schemeClr val="dk1"/>
              </a:buClr>
              <a:buSzPts val="7555"/>
              <a:buFont typeface="Arial"/>
              <a:buChar char="•"/>
              <a:defRPr sz="75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708342" algn="l" rtl="0">
              <a:spcBef>
                <a:spcPts val="1511"/>
              </a:spcBef>
              <a:spcAft>
                <a:spcPts val="0"/>
              </a:spcAft>
              <a:buClr>
                <a:schemeClr val="dk1"/>
              </a:buClr>
              <a:buSzPts val="7555"/>
              <a:buFont typeface="Arial"/>
              <a:buChar char="•"/>
              <a:defRPr sz="75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5"/>
          <p:cNvSpPr txBox="1">
            <a:spLocks noGrp="1"/>
          </p:cNvSpPr>
          <p:nvPr>
            <p:ph type="dt" idx="10"/>
          </p:nvPr>
        </p:nvSpPr>
        <p:spPr>
          <a:xfrm>
            <a:off x="1260159" y="33369369"/>
            <a:ext cx="5880735" cy="191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55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5"/>
          <p:cNvSpPr txBox="1">
            <a:spLocks noGrp="1"/>
          </p:cNvSpPr>
          <p:nvPr>
            <p:ph type="ftr" idx="11"/>
          </p:nvPr>
        </p:nvSpPr>
        <p:spPr>
          <a:xfrm>
            <a:off x="8611077" y="33369369"/>
            <a:ext cx="7980998" cy="191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5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5"/>
          <p:cNvSpPr txBox="1">
            <a:spLocks noGrp="1"/>
          </p:cNvSpPr>
          <p:nvPr>
            <p:ph type="sldNum" idx="12"/>
          </p:nvPr>
        </p:nvSpPr>
        <p:spPr>
          <a:xfrm>
            <a:off x="18062259" y="33369369"/>
            <a:ext cx="5880735" cy="191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600" tIns="154300" rIns="308600" bIns="1543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455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455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455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455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455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455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455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455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455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5040735" y="580356"/>
            <a:ext cx="14329592" cy="23714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825" tIns="171400" rIns="342825" bIns="171400" anchor="t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9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Titre de l’affiche</a:t>
            </a:r>
            <a:endParaRPr sz="4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728040" y="5754175"/>
            <a:ext cx="6416342" cy="942751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4667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Résumé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Résumez la problématique de recherche et vos résultats (conclusions) importants.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7843695" y="5760636"/>
            <a:ext cx="9770633" cy="942751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4667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Méthodologie ou Théorie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Vous avez seulement le droit d’écrire dans les zones blanches.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Il est suggéré de ne pas changer la taille des caractères.  Ils ont été choisis pour un bon rendu en 70 cm x 100 cm.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CRITIQUE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 changez pas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 logo du cégep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 fond de l’affiche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 format de l’affiche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Les marges extérieures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Les polices de caractères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728040" y="15841312"/>
            <a:ext cx="6410995" cy="1852321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4667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Introduction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Mise en contexte, question de recherche et hypothèse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7843695" y="15841313"/>
            <a:ext cx="9770633" cy="103678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4556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Résultats</a:t>
            </a:r>
            <a:endParaRPr sz="3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Utilisez des figures significatives le plus possible (avec numérotation, titres et source des images)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N’utilisez pas de figures qui n’ont pas de rapport avec votre recherche.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7853396" y="26882051"/>
            <a:ext cx="9760931" cy="751263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4667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Résultats ou Analyse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Selon les besoins.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Vous pouvez effacer cette section, si vous voulez agrandir la section précédente. </a:t>
            </a:r>
            <a:endParaRPr sz="3111" b="1" i="0" u="none" strike="noStrike" cap="non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1" i="0" u="none" strike="noStrike" cap="non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1" i="0" u="none" strike="noStrike" cap="non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1" i="0" u="none" strike="noStrike" cap="non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1" i="0" u="none" strike="noStrike" cap="non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1" i="0" u="none" strike="noStrike" cap="non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1" i="0" u="none" strike="noStrike" cap="non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1" i="0" u="none" strike="noStrike" cap="non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1" i="0" u="none" strike="noStrike" cap="non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1" i="0" u="none" strike="noStrike" cap="non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1" i="0" u="none" strike="noStrike" cap="non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18291685" y="5754176"/>
            <a:ext cx="6119202" cy="918828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4667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Discussion ou Analyse</a:t>
            </a:r>
            <a:endParaRPr sz="4667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18291685" y="15841311"/>
            <a:ext cx="6119202" cy="1038495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4667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Conclusion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Lorsque l’affiche est terminée, vous devez en faire un PDF.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Pour la convertir en PDF, </a:t>
            </a:r>
            <a:r>
              <a:rPr lang="fr-CA" sz="3111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cliquez sur Fichier et choisissiez Exporter. </a:t>
            </a: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Ensuite, prenez l’option PDF.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Toutes les autres manières de créer le PDF risquent de ne pas respecter les marges et la dimension du gabarit.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18293282" y="26802046"/>
            <a:ext cx="6117605" cy="770435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4667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Bibliographie</a:t>
            </a: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Notices complètes avec style APA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Pour citer les informations sur votre affiche, utilisez des numéros en exposant.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Citer seulement les sources les plus importantes si vous manquez de place.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"/>
          <p:cNvCxnSpPr/>
          <p:nvPr/>
        </p:nvCxnSpPr>
        <p:spPr>
          <a:xfrm>
            <a:off x="1246160" y="4560555"/>
            <a:ext cx="22716177" cy="0"/>
          </a:xfrm>
          <a:prstGeom prst="straightConnector1">
            <a:avLst/>
          </a:prstGeom>
          <a:noFill/>
          <a:ln w="101600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4" name="Google Shape;94;p1"/>
          <p:cNvSpPr txBox="1"/>
          <p:nvPr/>
        </p:nvSpPr>
        <p:spPr>
          <a:xfrm rot="-413825">
            <a:off x="-9291718" y="2151845"/>
            <a:ext cx="6112424" cy="417721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72550" tIns="36275" rIns="72550" bIns="36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8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Important</a:t>
            </a:r>
            <a:endParaRPr/>
          </a:p>
          <a:p>
            <a:pPr marL="634994" marR="0" lvl="0" indent="-63499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67"/>
              <a:buFont typeface="Arial"/>
              <a:buChar char="•"/>
            </a:pPr>
            <a:r>
              <a:rPr lang="fr-CA" sz="4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Qualité du français</a:t>
            </a:r>
            <a:endParaRPr/>
          </a:p>
          <a:p>
            <a:pPr marL="634994" marR="0" lvl="0" indent="-63499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67"/>
              <a:buFont typeface="Arial"/>
              <a:buChar char="•"/>
            </a:pPr>
            <a:r>
              <a:rPr lang="fr-CA" sz="4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Clarté</a:t>
            </a:r>
            <a:endParaRPr/>
          </a:p>
          <a:p>
            <a:pPr marL="634994" marR="0" lvl="0" indent="-63499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67"/>
              <a:buFont typeface="Arial"/>
              <a:buChar char="•"/>
            </a:pPr>
            <a:r>
              <a:rPr lang="fr-CA" sz="4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Concision</a:t>
            </a:r>
            <a:endParaRPr/>
          </a:p>
          <a:p>
            <a:pPr marL="634994" marR="0" lvl="0" indent="-63499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67"/>
              <a:buFont typeface="Arial"/>
              <a:buChar char="•"/>
            </a:pPr>
            <a:r>
              <a:rPr lang="fr-CA" sz="4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Couleurs</a:t>
            </a:r>
            <a:endParaRPr/>
          </a:p>
        </p:txBody>
      </p:sp>
      <p:pic>
        <p:nvPicPr>
          <p:cNvPr id="95" name="Google Shape;95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5003" y="-267744"/>
            <a:ext cx="4292703" cy="3219527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"/>
          <p:cNvSpPr txBox="1"/>
          <p:nvPr/>
        </p:nvSpPr>
        <p:spPr>
          <a:xfrm>
            <a:off x="3600575" y="2685112"/>
            <a:ext cx="17209912" cy="18680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825" tIns="171400" rIns="342825" bIns="171400" anchor="t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Nom des auteurs (Prénom Nom)</a:t>
            </a:r>
            <a:br>
              <a:rPr lang="fr-CA"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r-CA"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Cégep de Sainte-Foy, Québec, Canada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3C47D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/>
          <p:nvPr/>
        </p:nvSpPr>
        <p:spPr>
          <a:xfrm>
            <a:off x="5040735" y="580356"/>
            <a:ext cx="14329592" cy="23714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825" tIns="171400" rIns="342825" bIns="171400" anchor="t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9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Titre de l’affiche</a:t>
            </a:r>
            <a:endParaRPr sz="4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2"/>
          <p:cNvSpPr txBox="1"/>
          <p:nvPr/>
        </p:nvSpPr>
        <p:spPr>
          <a:xfrm>
            <a:off x="728040" y="5754175"/>
            <a:ext cx="6416342" cy="942751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4667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Résumé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Résumez la problématique de recherche et vos résultats (conclusions) importants.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2"/>
          <p:cNvSpPr txBox="1"/>
          <p:nvPr/>
        </p:nvSpPr>
        <p:spPr>
          <a:xfrm>
            <a:off x="7843695" y="5760636"/>
            <a:ext cx="9770633" cy="942751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4667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Méthodologie ou Théorie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Vous avez seulement le droit d’écrire dans les zones blanches.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Il est suggéré de ne pas changer la taille des caractères.  Ils ont été choisis pour un bon rendu en 70 cm x 100 cm.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CRITIQUE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 changez pas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 logo du cégep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 fond de l’affiche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 format de l’affiche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Les marges extérieures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Les polices de caractères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2"/>
          <p:cNvSpPr txBox="1"/>
          <p:nvPr/>
        </p:nvSpPr>
        <p:spPr>
          <a:xfrm>
            <a:off x="728040" y="15841312"/>
            <a:ext cx="6410995" cy="1852321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4667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Introduction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Mise en contexte, question de recherche et hypothèse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2"/>
          <p:cNvSpPr txBox="1"/>
          <p:nvPr/>
        </p:nvSpPr>
        <p:spPr>
          <a:xfrm>
            <a:off x="7843695" y="15841313"/>
            <a:ext cx="9770633" cy="103678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4556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Résultats</a:t>
            </a:r>
            <a:endParaRPr sz="3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Utilisez des figures significatives le plus possible (avec numérotation, titres et source des images)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N’utilisez pas de figures qui n’ont pas de rapport avec votre recherche.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2"/>
          <p:cNvSpPr txBox="1"/>
          <p:nvPr/>
        </p:nvSpPr>
        <p:spPr>
          <a:xfrm>
            <a:off x="7853396" y="26882051"/>
            <a:ext cx="9760931" cy="751263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4667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Résultats ou Analyse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Selon les besoins.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Vous pouvez effacer cette section, si vous voulez agrandir la section précédente. </a:t>
            </a:r>
            <a:endParaRPr sz="3111" b="1" i="0" u="none" strike="noStrike" cap="non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1" i="0" u="none" strike="noStrike" cap="non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1" i="0" u="none" strike="noStrike" cap="non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1" i="0" u="none" strike="noStrike" cap="non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1" i="0" u="none" strike="noStrike" cap="non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1" i="0" u="none" strike="noStrike" cap="non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1" i="0" u="none" strike="noStrike" cap="non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1" i="0" u="none" strike="noStrike" cap="non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1" i="0" u="none" strike="noStrike" cap="non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1" i="0" u="none" strike="noStrike" cap="non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1" i="0" u="none" strike="noStrike" cap="non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07" name="Google Shape;107;p2"/>
          <p:cNvSpPr txBox="1"/>
          <p:nvPr/>
        </p:nvSpPr>
        <p:spPr>
          <a:xfrm>
            <a:off x="18291685" y="5754176"/>
            <a:ext cx="6119202" cy="918828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4667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Discussion ou Analyse</a:t>
            </a:r>
            <a:endParaRPr sz="4667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2"/>
          <p:cNvSpPr txBox="1"/>
          <p:nvPr/>
        </p:nvSpPr>
        <p:spPr>
          <a:xfrm>
            <a:off x="18291685" y="15841311"/>
            <a:ext cx="6119202" cy="1038495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4667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Conclusion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Lorsque l’affiche est terminée, vous devez en faire un PDF.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Pour la convertir en PDF, </a:t>
            </a:r>
            <a:r>
              <a:rPr lang="fr-CA" sz="3111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cliquez sur Fichier et choisissiez Exporter. </a:t>
            </a: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Ensuite, prenez l’option PDF.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Toutes les autres manières de créer le PDF risquent de ne pas respecter les marges et la dimension du gabarit.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2"/>
          <p:cNvSpPr txBox="1"/>
          <p:nvPr/>
        </p:nvSpPr>
        <p:spPr>
          <a:xfrm>
            <a:off x="18293282" y="26802046"/>
            <a:ext cx="6117605" cy="770435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4667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Bibliographie</a:t>
            </a: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Notices complètes avec style APA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Pour citer les informations sur votre affiche, utilisez des numéros en exposant.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Citer seulement les sources les plus importantes si vous manquez de place.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0" name="Google Shape;110;p2"/>
          <p:cNvCxnSpPr/>
          <p:nvPr/>
        </p:nvCxnSpPr>
        <p:spPr>
          <a:xfrm>
            <a:off x="1246160" y="4560555"/>
            <a:ext cx="22716177" cy="0"/>
          </a:xfrm>
          <a:prstGeom prst="straightConnector1">
            <a:avLst/>
          </a:prstGeom>
          <a:noFill/>
          <a:ln w="101600" cap="flat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1" name="Google Shape;111;p2"/>
          <p:cNvSpPr txBox="1"/>
          <p:nvPr/>
        </p:nvSpPr>
        <p:spPr>
          <a:xfrm rot="-413825">
            <a:off x="-9291718" y="2151845"/>
            <a:ext cx="6112424" cy="417721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72550" tIns="36275" rIns="72550" bIns="36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8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Important</a:t>
            </a:r>
            <a:endParaRPr/>
          </a:p>
          <a:p>
            <a:pPr marL="634994" marR="0" lvl="0" indent="-63499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67"/>
              <a:buFont typeface="Arial"/>
              <a:buChar char="•"/>
            </a:pPr>
            <a:r>
              <a:rPr lang="fr-CA" sz="4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Qualité du français</a:t>
            </a:r>
            <a:endParaRPr/>
          </a:p>
          <a:p>
            <a:pPr marL="634994" marR="0" lvl="0" indent="-63499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67"/>
              <a:buFont typeface="Arial"/>
              <a:buChar char="•"/>
            </a:pPr>
            <a:r>
              <a:rPr lang="fr-CA" sz="4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Clarté</a:t>
            </a:r>
            <a:endParaRPr/>
          </a:p>
          <a:p>
            <a:pPr marL="634994" marR="0" lvl="0" indent="-63499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67"/>
              <a:buFont typeface="Arial"/>
              <a:buChar char="•"/>
            </a:pPr>
            <a:r>
              <a:rPr lang="fr-CA" sz="4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Concision</a:t>
            </a:r>
            <a:endParaRPr/>
          </a:p>
          <a:p>
            <a:pPr marL="634994" marR="0" lvl="0" indent="-63499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67"/>
              <a:buFont typeface="Arial"/>
              <a:buChar char="•"/>
            </a:pPr>
            <a:r>
              <a:rPr lang="fr-CA" sz="4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Couleurs</a:t>
            </a:r>
            <a:endParaRPr/>
          </a:p>
        </p:txBody>
      </p:sp>
      <p:pic>
        <p:nvPicPr>
          <p:cNvPr id="112" name="Google Shape;112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5003" y="-267744"/>
            <a:ext cx="4292703" cy="3219527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2"/>
          <p:cNvSpPr txBox="1"/>
          <p:nvPr/>
        </p:nvSpPr>
        <p:spPr>
          <a:xfrm>
            <a:off x="3600575" y="2685112"/>
            <a:ext cx="17209912" cy="18680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825" tIns="171400" rIns="342825" bIns="171400" anchor="t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Nom des auteurs (Prénom Nom)</a:t>
            </a:r>
            <a:br>
              <a:rPr lang="fr-CA"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r-CA"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Cégep de Sainte-Foy, Québec, Canada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99"/>
        </a:solidFill>
        <a:effectLst/>
      </p:bgPr>
    </p:bg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3"/>
          <p:cNvSpPr txBox="1"/>
          <p:nvPr/>
        </p:nvSpPr>
        <p:spPr>
          <a:xfrm>
            <a:off x="5040735" y="580356"/>
            <a:ext cx="14329592" cy="23714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825" tIns="171400" rIns="342825" bIns="171400" anchor="t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9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Titre de l’affiche</a:t>
            </a:r>
            <a:endParaRPr sz="4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3"/>
          <p:cNvSpPr txBox="1"/>
          <p:nvPr/>
        </p:nvSpPr>
        <p:spPr>
          <a:xfrm>
            <a:off x="728040" y="5754175"/>
            <a:ext cx="6416342" cy="942751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4667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Résumé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Résumez la problématique de recherche et vos résultats (conclusions) importants.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3"/>
          <p:cNvSpPr txBox="1"/>
          <p:nvPr/>
        </p:nvSpPr>
        <p:spPr>
          <a:xfrm>
            <a:off x="7843695" y="5760636"/>
            <a:ext cx="9770633" cy="942751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4667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Méthodologie ou Théorie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Vous avez seulement le droit d’écrire dans les zones blanches.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Il est suggéré de ne pas changer la taille des caractères.  Ils ont été choisis pour un bon rendu en 70 cm x 100 cm.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CRITIQUE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 changez pas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 logo du cégep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 fond de l’affiche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 format de l’affiche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Les marges extérieures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Les polices de caractères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3"/>
          <p:cNvSpPr txBox="1"/>
          <p:nvPr/>
        </p:nvSpPr>
        <p:spPr>
          <a:xfrm>
            <a:off x="728040" y="15841312"/>
            <a:ext cx="6410995" cy="1852321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4667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Introduction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Mise en contexte, question de recherche et hypothèse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3"/>
          <p:cNvSpPr txBox="1"/>
          <p:nvPr/>
        </p:nvSpPr>
        <p:spPr>
          <a:xfrm>
            <a:off x="7843695" y="15841313"/>
            <a:ext cx="9770633" cy="103678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4556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Résultats</a:t>
            </a:r>
            <a:endParaRPr sz="3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Utilisez des figures significatives le plus possible (avec numérotation, titres et source des images)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N’utilisez pas de figures qui n’ont pas de rapport avec votre recherche.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3"/>
          <p:cNvSpPr txBox="1"/>
          <p:nvPr/>
        </p:nvSpPr>
        <p:spPr>
          <a:xfrm>
            <a:off x="7853396" y="26882051"/>
            <a:ext cx="9760931" cy="751263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4667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Résultats ou Analyse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Selon les besoins.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Vous pouvez effacer cette section, si vous voulez agrandir la section précédente. </a:t>
            </a:r>
            <a:endParaRPr sz="3111" b="1" i="0" u="none" strike="noStrike" cap="non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1" i="0" u="none" strike="noStrike" cap="non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1" i="0" u="none" strike="noStrike" cap="non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1" i="0" u="none" strike="noStrike" cap="non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1" i="0" u="none" strike="noStrike" cap="non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1" i="0" u="none" strike="noStrike" cap="non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1" i="0" u="none" strike="noStrike" cap="non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1" i="0" u="none" strike="noStrike" cap="non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1" i="0" u="none" strike="noStrike" cap="non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1" i="0" u="none" strike="noStrike" cap="non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1" i="0" u="none" strike="noStrike" cap="non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24" name="Google Shape;124;p3"/>
          <p:cNvSpPr txBox="1"/>
          <p:nvPr/>
        </p:nvSpPr>
        <p:spPr>
          <a:xfrm>
            <a:off x="18291685" y="5754176"/>
            <a:ext cx="6119202" cy="918828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4667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Discussion ou Analyse</a:t>
            </a:r>
            <a:endParaRPr sz="4667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3"/>
          <p:cNvSpPr txBox="1"/>
          <p:nvPr/>
        </p:nvSpPr>
        <p:spPr>
          <a:xfrm>
            <a:off x="18291685" y="15841311"/>
            <a:ext cx="6119202" cy="1038495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4667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Conclusion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Lorsque l’affiche est terminée, vous devez en faire un PDF.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Pour la convertir en PDF, </a:t>
            </a:r>
            <a:r>
              <a:rPr lang="fr-CA" sz="3111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cliquez sur Fichier et choisissiez Exporter. </a:t>
            </a: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Ensuite, prenez l’option PDF.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Toutes les autres manières de créer le PDF risquent de ne pas respecter les marges et la dimension du gabarit.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3"/>
          <p:cNvSpPr txBox="1"/>
          <p:nvPr/>
        </p:nvSpPr>
        <p:spPr>
          <a:xfrm>
            <a:off x="18293282" y="26802046"/>
            <a:ext cx="6117605" cy="770435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4667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Bibliographie</a:t>
            </a: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Notices complètes avec style APA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Pour citer les informations sur votre affiche, utilisez des numéros en exposant.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Citer seulement les sources les plus importantes si vous manquez de place.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7" name="Google Shape;127;p3"/>
          <p:cNvCxnSpPr/>
          <p:nvPr/>
        </p:nvCxnSpPr>
        <p:spPr>
          <a:xfrm>
            <a:off x="1246160" y="4560555"/>
            <a:ext cx="22716177" cy="0"/>
          </a:xfrm>
          <a:prstGeom prst="straightConnector1">
            <a:avLst/>
          </a:prstGeom>
          <a:noFill/>
          <a:ln w="101600" cap="flat" cmpd="sng">
            <a:solidFill>
              <a:srgbClr val="CC412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8" name="Google Shape;128;p3"/>
          <p:cNvSpPr txBox="1"/>
          <p:nvPr/>
        </p:nvSpPr>
        <p:spPr>
          <a:xfrm rot="-413825">
            <a:off x="-9291718" y="2151845"/>
            <a:ext cx="6112424" cy="417721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72550" tIns="36275" rIns="72550" bIns="36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8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Important</a:t>
            </a:r>
            <a:endParaRPr/>
          </a:p>
          <a:p>
            <a:pPr marL="634994" marR="0" lvl="0" indent="-63499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67"/>
              <a:buFont typeface="Arial"/>
              <a:buChar char="•"/>
            </a:pPr>
            <a:r>
              <a:rPr lang="fr-CA" sz="4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Qualité du français</a:t>
            </a:r>
            <a:endParaRPr/>
          </a:p>
          <a:p>
            <a:pPr marL="634994" marR="0" lvl="0" indent="-63499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67"/>
              <a:buFont typeface="Arial"/>
              <a:buChar char="•"/>
            </a:pPr>
            <a:r>
              <a:rPr lang="fr-CA" sz="4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Clarté</a:t>
            </a:r>
            <a:endParaRPr/>
          </a:p>
          <a:p>
            <a:pPr marL="634994" marR="0" lvl="0" indent="-63499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67"/>
              <a:buFont typeface="Arial"/>
              <a:buChar char="•"/>
            </a:pPr>
            <a:r>
              <a:rPr lang="fr-CA" sz="4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Concision</a:t>
            </a:r>
            <a:endParaRPr/>
          </a:p>
          <a:p>
            <a:pPr marL="634994" marR="0" lvl="0" indent="-63499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67"/>
              <a:buFont typeface="Arial"/>
              <a:buChar char="•"/>
            </a:pPr>
            <a:r>
              <a:rPr lang="fr-CA" sz="4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Couleurs</a:t>
            </a:r>
            <a:endParaRPr/>
          </a:p>
        </p:txBody>
      </p:sp>
      <p:pic>
        <p:nvPicPr>
          <p:cNvPr id="129" name="Google Shape;129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5003" y="-267744"/>
            <a:ext cx="4292703" cy="3219527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3"/>
          <p:cNvSpPr txBox="1"/>
          <p:nvPr/>
        </p:nvSpPr>
        <p:spPr>
          <a:xfrm>
            <a:off x="3600575" y="2685112"/>
            <a:ext cx="17209912" cy="18680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825" tIns="171400" rIns="342825" bIns="171400" anchor="t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Nom des auteurs (Prénom Nom)</a:t>
            </a:r>
            <a:br>
              <a:rPr lang="fr-CA"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r-CA"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Cégep de Sainte-Foy, Québec, Canada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7E6B"/>
        </a:solidFill>
        <a:effectLst/>
      </p:bgPr>
    </p:bg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4"/>
          <p:cNvSpPr txBox="1"/>
          <p:nvPr/>
        </p:nvSpPr>
        <p:spPr>
          <a:xfrm>
            <a:off x="5040735" y="580356"/>
            <a:ext cx="14329592" cy="23714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825" tIns="171400" rIns="342825" bIns="171400" anchor="t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9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Titre de l’affiche</a:t>
            </a:r>
            <a:endParaRPr sz="4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4"/>
          <p:cNvSpPr txBox="1"/>
          <p:nvPr/>
        </p:nvSpPr>
        <p:spPr>
          <a:xfrm>
            <a:off x="728040" y="5754175"/>
            <a:ext cx="6416342" cy="942751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4667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Résumé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Résumez la problématique de recherche et vos résultats (conclusions) importants.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4"/>
          <p:cNvSpPr txBox="1"/>
          <p:nvPr/>
        </p:nvSpPr>
        <p:spPr>
          <a:xfrm>
            <a:off x="7843695" y="5760636"/>
            <a:ext cx="9770633" cy="942751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4667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Méthodologie ou Théorie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Vous avez seulement le droit d’écrire dans les zones blanches.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Il est suggéré de ne pas changer la taille des caractères.  Ils ont été choisis pour un bon rendu en 70 cm x 100 cm.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CRITIQUE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 changez pas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 logo du cégep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 fond de l’affiche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 format de l’affiche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Les marges extérieures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Les polices de caractères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4"/>
          <p:cNvSpPr txBox="1"/>
          <p:nvPr/>
        </p:nvSpPr>
        <p:spPr>
          <a:xfrm>
            <a:off x="728040" y="15841312"/>
            <a:ext cx="6410995" cy="1852321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4667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Introduction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Mise en contexte, question de recherche et hypothèse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4"/>
          <p:cNvSpPr txBox="1"/>
          <p:nvPr/>
        </p:nvSpPr>
        <p:spPr>
          <a:xfrm>
            <a:off x="7843695" y="15841313"/>
            <a:ext cx="9770633" cy="103678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4556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Résultats</a:t>
            </a:r>
            <a:endParaRPr sz="3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Utilisez des figures significatives le plus possible (avec numérotation, titres et source des images)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N’utilisez pas de figures qui n’ont pas de rapport avec votre recherche.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4"/>
          <p:cNvSpPr txBox="1"/>
          <p:nvPr/>
        </p:nvSpPr>
        <p:spPr>
          <a:xfrm>
            <a:off x="7853396" y="26882051"/>
            <a:ext cx="9760931" cy="751263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4667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Résultats ou Analyse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Selon les besoins.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Vous pouvez effacer cette section, si vous voulez agrandir la section précédente. </a:t>
            </a:r>
            <a:endParaRPr sz="3111" b="1" i="0" u="none" strike="noStrike" cap="non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1" i="0" u="none" strike="noStrike" cap="non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1" i="0" u="none" strike="noStrike" cap="non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1" i="0" u="none" strike="noStrike" cap="non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1" i="0" u="none" strike="noStrike" cap="non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1" i="0" u="none" strike="noStrike" cap="non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1" i="0" u="none" strike="noStrike" cap="non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1" i="0" u="none" strike="noStrike" cap="non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1" i="0" u="none" strike="noStrike" cap="non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1" i="0" u="none" strike="noStrike" cap="non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1" i="0" u="none" strike="noStrike" cap="non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41" name="Google Shape;141;p4"/>
          <p:cNvSpPr txBox="1"/>
          <p:nvPr/>
        </p:nvSpPr>
        <p:spPr>
          <a:xfrm>
            <a:off x="18291685" y="5754176"/>
            <a:ext cx="6119202" cy="918828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4667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Discussion ou Analyse</a:t>
            </a:r>
            <a:endParaRPr sz="4667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4"/>
          <p:cNvSpPr txBox="1"/>
          <p:nvPr/>
        </p:nvSpPr>
        <p:spPr>
          <a:xfrm>
            <a:off x="18291685" y="15841311"/>
            <a:ext cx="6119202" cy="1038495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4667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Conclusion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Lorsque l’affiche est terminée, vous devez en faire un PDF.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Pour la convertir en PDF, </a:t>
            </a:r>
            <a:r>
              <a:rPr lang="fr-CA" sz="3111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cliquez sur Fichier et choisissiez Exporter. </a:t>
            </a: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Ensuite, prenez l’option PDF.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111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Toutes les autres manières de créer le PDF risquent de ne pas respecter les marges et la dimension du gabarit.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4"/>
          <p:cNvSpPr txBox="1"/>
          <p:nvPr/>
        </p:nvSpPr>
        <p:spPr>
          <a:xfrm>
            <a:off x="18293282" y="26802046"/>
            <a:ext cx="6117605" cy="770435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4667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Bibliographie</a:t>
            </a: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Notices complètes avec style APA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Pour citer les informations sur votre affiche, utilisez des numéros en exposant.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Citer seulement les sources les plus importantes si vous manquez de place.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1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4" name="Google Shape;144;p4"/>
          <p:cNvCxnSpPr/>
          <p:nvPr/>
        </p:nvCxnSpPr>
        <p:spPr>
          <a:xfrm>
            <a:off x="1246160" y="4560555"/>
            <a:ext cx="22716177" cy="0"/>
          </a:xfrm>
          <a:prstGeom prst="straightConnector1">
            <a:avLst/>
          </a:prstGeom>
          <a:noFill/>
          <a:ln w="101600" cap="flat" cmpd="sng">
            <a:solidFill>
              <a:srgbClr val="98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45" name="Google Shape;145;p4"/>
          <p:cNvSpPr txBox="1"/>
          <p:nvPr/>
        </p:nvSpPr>
        <p:spPr>
          <a:xfrm rot="-413825">
            <a:off x="-9291718" y="2151845"/>
            <a:ext cx="6112424" cy="417721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72550" tIns="36275" rIns="72550" bIns="36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8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Important</a:t>
            </a:r>
            <a:endParaRPr/>
          </a:p>
          <a:p>
            <a:pPr marL="634994" marR="0" lvl="0" indent="-63499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67"/>
              <a:buFont typeface="Arial"/>
              <a:buChar char="•"/>
            </a:pPr>
            <a:r>
              <a:rPr lang="fr-CA" sz="4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Qualité du français</a:t>
            </a:r>
            <a:endParaRPr/>
          </a:p>
          <a:p>
            <a:pPr marL="634994" marR="0" lvl="0" indent="-63499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67"/>
              <a:buFont typeface="Arial"/>
              <a:buChar char="•"/>
            </a:pPr>
            <a:r>
              <a:rPr lang="fr-CA" sz="4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Clarté</a:t>
            </a:r>
            <a:endParaRPr/>
          </a:p>
          <a:p>
            <a:pPr marL="634994" marR="0" lvl="0" indent="-63499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67"/>
              <a:buFont typeface="Arial"/>
              <a:buChar char="•"/>
            </a:pPr>
            <a:r>
              <a:rPr lang="fr-CA" sz="4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Concision</a:t>
            </a:r>
            <a:endParaRPr/>
          </a:p>
          <a:p>
            <a:pPr marL="634994" marR="0" lvl="0" indent="-63499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67"/>
              <a:buFont typeface="Arial"/>
              <a:buChar char="•"/>
            </a:pPr>
            <a:r>
              <a:rPr lang="fr-CA" sz="4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Couleurs</a:t>
            </a:r>
            <a:endParaRPr/>
          </a:p>
        </p:txBody>
      </p:sp>
      <p:pic>
        <p:nvPicPr>
          <p:cNvPr id="146" name="Google Shape;146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5003" y="-267744"/>
            <a:ext cx="4292703" cy="3219527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147" name="Google Shape;147;p4"/>
          <p:cNvSpPr txBox="1"/>
          <p:nvPr/>
        </p:nvSpPr>
        <p:spPr>
          <a:xfrm>
            <a:off x="3600575" y="2685112"/>
            <a:ext cx="17209912" cy="18680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825" tIns="171400" rIns="342825" bIns="171400" anchor="t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Nom des auteurs (Prénom Nom)</a:t>
            </a:r>
            <a:br>
              <a:rPr lang="fr-CA"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r-CA"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Cégep de Sainte-Foy, Québec, Canada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54E7134410C54FB242EA8FA0BD32DC" ma:contentTypeVersion="4" ma:contentTypeDescription="Crée un document." ma:contentTypeScope="" ma:versionID="88bc0a9ee2988bbf0dcb8fadd9530c5f">
  <xsd:schema xmlns:xsd="http://www.w3.org/2001/XMLSchema" xmlns:xs="http://www.w3.org/2001/XMLSchema" xmlns:p="http://schemas.microsoft.com/office/2006/metadata/properties" xmlns:ns2="2007b0ef-7328-4fcf-81df-91745b3c4166" targetNamespace="http://schemas.microsoft.com/office/2006/metadata/properties" ma:root="true" ma:fieldsID="369372b5b68ebf33960990c71b6829b1" ns2:_="">
    <xsd:import namespace="2007b0ef-7328-4fcf-81df-91745b3c41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07b0ef-7328-4fcf-81df-91745b3c41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EF93285-B6B7-4C88-8E86-798460CAF35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6E8843B-A3D8-4956-A78A-C7056BAD81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07b0ef-7328-4fcf-81df-91745b3c41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BCD962C-E78B-41F3-A1BE-8405431FB4F7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1016</Words>
  <Application>Microsoft Office PowerPoint</Application>
  <PresentationFormat>Personnalisé</PresentationFormat>
  <Paragraphs>560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Quattrocento Sans</vt:lpstr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Utilisateur</dc:creator>
  <cp:lastModifiedBy>Maxime Verreault</cp:lastModifiedBy>
  <cp:revision>1</cp:revision>
  <dcterms:created xsi:type="dcterms:W3CDTF">2014-03-10T17:22:20Z</dcterms:created>
  <dcterms:modified xsi:type="dcterms:W3CDTF">2025-04-09T17:28:22Z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0x0101002554E7134410C54FB242EA8FA0BD32DC</vt:lpwstr>
  </property>
  <property fmtid="{D5CDD505-2E9C-101B-9397-08002B2CF9AE}" pid="3" name="Order">
    <vt:r8>2400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</Properties>
</file>